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8" r:id="rId3"/>
    <p:sldId id="260" r:id="rId4"/>
    <p:sldId id="261" r:id="rId5"/>
    <p:sldId id="262" r:id="rId6"/>
    <p:sldId id="263" r:id="rId7"/>
    <p:sldId id="264" r:id="rId8"/>
    <p:sldId id="266" r:id="rId9"/>
    <p:sldId id="265" r:id="rId10"/>
    <p:sldId id="259" r:id="rId11"/>
    <p:sldId id="268" r:id="rId12"/>
    <p:sldId id="269" r:id="rId13"/>
    <p:sldId id="270" r:id="rId14"/>
    <p:sldId id="271" r:id="rId15"/>
    <p:sldId id="275" r:id="rId16"/>
    <p:sldId id="272" r:id="rId17"/>
    <p:sldId id="273" r:id="rId18"/>
    <p:sldId id="274"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809268-5A4E-44AC-B907-8400B2BC266F}" type="datetimeFigureOut">
              <a:rPr lang="ru-RU" smtClean="0"/>
              <a:t>27.02.2022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945EB9-31C2-414E-862C-E24DD35C850A}" type="slidenum">
              <a:rPr lang="ru-RU" smtClean="0"/>
              <a:t>‹#›</a:t>
            </a:fld>
            <a:endParaRPr lang="ru-RU"/>
          </a:p>
        </p:txBody>
      </p:sp>
    </p:spTree>
    <p:extLst>
      <p:ext uri="{BB962C8B-B14F-4D97-AF65-F5344CB8AC3E}">
        <p14:creationId xmlns:p14="http://schemas.microsoft.com/office/powerpoint/2010/main" val="271161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655377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g8090ae5fda_2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0" name="Google Shape;610;g8090ae5fda_2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15582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1"/>
        <p:cNvGrpSpPr/>
        <p:nvPr/>
      </p:nvGrpSpPr>
      <p:grpSpPr>
        <a:xfrm>
          <a:off x="0" y="0"/>
          <a:ext cx="0" cy="0"/>
          <a:chOff x="0" y="0"/>
          <a:chExt cx="0" cy="0"/>
        </a:xfrm>
      </p:grpSpPr>
      <p:sp>
        <p:nvSpPr>
          <p:cNvPr id="4772" name="Google Shape;4772;g87664a2081_0_2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3" name="Google Shape;4773;g87664a2081_0_2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7980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360773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182242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AC990F-26F4-4D04-BA79-9E2CC7DB397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6297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593E537-772B-4969-9359-6F2605A3640D}" type="datetimeFigureOut">
              <a:rPr lang="ru-RU" smtClean="0"/>
              <a:t>27.02.2022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2691320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593E537-772B-4969-9359-6F2605A3640D}" type="datetimeFigureOut">
              <a:rPr lang="ru-RU" smtClean="0"/>
              <a:t>27.02.2022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AC990F-26F4-4D04-BA79-9E2CC7DB397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5038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593E537-772B-4969-9359-6F2605A3640D}" type="datetimeFigureOut">
              <a:rPr lang="ru-RU" smtClean="0"/>
              <a:t>27.02.2022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69005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3267156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28298029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6"/>
        <p:cNvGrpSpPr/>
        <p:nvPr/>
      </p:nvGrpSpPr>
      <p:grpSpPr>
        <a:xfrm>
          <a:off x="0" y="0"/>
          <a:ext cx="0" cy="0"/>
          <a:chOff x="0" y="0"/>
          <a:chExt cx="0" cy="0"/>
        </a:xfrm>
      </p:grpSpPr>
      <p:sp>
        <p:nvSpPr>
          <p:cNvPr id="27" name="Google Shape;27;p4"/>
          <p:cNvSpPr/>
          <p:nvPr/>
        </p:nvSpPr>
        <p:spPr>
          <a:xfrm rot="10800000">
            <a:off x="10458563" y="-1411735"/>
            <a:ext cx="3309200" cy="3309200"/>
          </a:xfrm>
          <a:prstGeom prst="blockArc">
            <a:avLst>
              <a:gd name="adj1" fmla="val 15904124"/>
              <a:gd name="adj2" fmla="val 722519"/>
              <a:gd name="adj3" fmla="val 7278"/>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 name="Google Shape;28;p4"/>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29;p4"/>
          <p:cNvSpPr/>
          <p:nvPr/>
        </p:nvSpPr>
        <p:spPr>
          <a:xfrm rot="4458820">
            <a:off x="-1984884" y="5498695"/>
            <a:ext cx="3183776" cy="3183776"/>
          </a:xfrm>
          <a:prstGeom prst="blockArc">
            <a:avLst>
              <a:gd name="adj1" fmla="val 12582103"/>
              <a:gd name="adj2" fmla="val 16685375"/>
              <a:gd name="adj3" fmla="val 10255"/>
            </a:avLst>
          </a:prstGeom>
          <a:solidFill>
            <a:srgbClr val="F2F2F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30;p4"/>
          <p:cNvSpPr txBox="1"/>
          <p:nvPr/>
        </p:nvSpPr>
        <p:spPr>
          <a:xfrm>
            <a:off x="1213100" y="2009667"/>
            <a:ext cx="9753600" cy="4477600"/>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2133"/>
              </a:spcAft>
              <a:buNone/>
            </a:pPr>
            <a:endParaRPr sz="2400">
              <a:solidFill>
                <a:srgbClr val="27316F"/>
              </a:solidFill>
              <a:latin typeface="Montserrat"/>
              <a:ea typeface="Montserrat"/>
              <a:cs typeface="Montserrat"/>
              <a:sym typeface="Montserrat"/>
            </a:endParaRPr>
          </a:p>
        </p:txBody>
      </p:sp>
      <p:sp>
        <p:nvSpPr>
          <p:cNvPr id="31" name="Google Shape;31;p4"/>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32" name="Google Shape;32;p4"/>
          <p:cNvSpPr txBox="1">
            <a:spLocks noGrp="1"/>
          </p:cNvSpPr>
          <p:nvPr>
            <p:ph type="title"/>
          </p:nvPr>
        </p:nvSpPr>
        <p:spPr>
          <a:xfrm>
            <a:off x="1458833" y="375560"/>
            <a:ext cx="103176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40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3" name="Google Shape;33;p4"/>
          <p:cNvSpPr txBox="1">
            <a:spLocks noGrp="1"/>
          </p:cNvSpPr>
          <p:nvPr>
            <p:ph type="subTitle" idx="1"/>
          </p:nvPr>
        </p:nvSpPr>
        <p:spPr>
          <a:xfrm>
            <a:off x="1284600" y="1511133"/>
            <a:ext cx="9622800" cy="4032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None/>
              <a:defRPr sz="1600"/>
            </a:lvl1pPr>
            <a:lvl2pPr lvl="1">
              <a:lnSpc>
                <a:spcPct val="100000"/>
              </a:lnSpc>
              <a:spcBef>
                <a:spcPts val="2133"/>
              </a:spcBef>
              <a:spcAft>
                <a:spcPts val="0"/>
              </a:spcAft>
              <a:buNone/>
              <a:defRPr sz="1600"/>
            </a:lvl2pPr>
            <a:lvl3pPr lvl="2">
              <a:lnSpc>
                <a:spcPct val="100000"/>
              </a:lnSpc>
              <a:spcBef>
                <a:spcPts val="2133"/>
              </a:spcBef>
              <a:spcAft>
                <a:spcPts val="0"/>
              </a:spcAft>
              <a:buNone/>
              <a:defRPr sz="1600"/>
            </a:lvl3pPr>
            <a:lvl4pPr lvl="3">
              <a:lnSpc>
                <a:spcPct val="100000"/>
              </a:lnSpc>
              <a:spcBef>
                <a:spcPts val="2133"/>
              </a:spcBef>
              <a:spcAft>
                <a:spcPts val="0"/>
              </a:spcAft>
              <a:buNone/>
              <a:defRPr sz="1600"/>
            </a:lvl4pPr>
            <a:lvl5pPr lvl="4">
              <a:lnSpc>
                <a:spcPct val="100000"/>
              </a:lnSpc>
              <a:spcBef>
                <a:spcPts val="2133"/>
              </a:spcBef>
              <a:spcAft>
                <a:spcPts val="0"/>
              </a:spcAft>
              <a:buNone/>
              <a:defRPr sz="1600"/>
            </a:lvl5pPr>
            <a:lvl6pPr lvl="5">
              <a:lnSpc>
                <a:spcPct val="100000"/>
              </a:lnSpc>
              <a:spcBef>
                <a:spcPts val="2133"/>
              </a:spcBef>
              <a:spcAft>
                <a:spcPts val="0"/>
              </a:spcAft>
              <a:buNone/>
              <a:defRPr sz="1600"/>
            </a:lvl6pPr>
            <a:lvl7pPr lvl="6">
              <a:lnSpc>
                <a:spcPct val="100000"/>
              </a:lnSpc>
              <a:spcBef>
                <a:spcPts val="2133"/>
              </a:spcBef>
              <a:spcAft>
                <a:spcPts val="0"/>
              </a:spcAft>
              <a:buNone/>
              <a:defRPr sz="1600"/>
            </a:lvl7pPr>
            <a:lvl8pPr lvl="7">
              <a:lnSpc>
                <a:spcPct val="100000"/>
              </a:lnSpc>
              <a:spcBef>
                <a:spcPts val="2133"/>
              </a:spcBef>
              <a:spcAft>
                <a:spcPts val="0"/>
              </a:spcAft>
              <a:buNone/>
              <a:defRPr sz="1600"/>
            </a:lvl8pPr>
            <a:lvl9pPr lvl="8">
              <a:lnSpc>
                <a:spcPct val="100000"/>
              </a:lnSpc>
              <a:spcBef>
                <a:spcPts val="2133"/>
              </a:spcBef>
              <a:spcAft>
                <a:spcPts val="2133"/>
              </a:spcAft>
              <a:buNone/>
              <a:defRPr sz="1600"/>
            </a:lvl9pPr>
          </a:lstStyle>
          <a:p>
            <a:endParaRPr/>
          </a:p>
        </p:txBody>
      </p:sp>
    </p:spTree>
    <p:extLst>
      <p:ext uri="{BB962C8B-B14F-4D97-AF65-F5344CB8AC3E}">
        <p14:creationId xmlns:p14="http://schemas.microsoft.com/office/powerpoint/2010/main" val="863116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2"/>
        </a:solidFill>
        <a:effectLst/>
      </p:bgPr>
    </p:bg>
    <p:spTree>
      <p:nvGrpSpPr>
        <p:cNvPr id="1" name="Shape 54"/>
        <p:cNvGrpSpPr/>
        <p:nvPr/>
      </p:nvGrpSpPr>
      <p:grpSpPr>
        <a:xfrm>
          <a:off x="0" y="0"/>
          <a:ext cx="0" cy="0"/>
          <a:chOff x="0" y="0"/>
          <a:chExt cx="0" cy="0"/>
        </a:xfrm>
      </p:grpSpPr>
      <p:sp>
        <p:nvSpPr>
          <p:cNvPr id="55" name="Google Shape;55;p8"/>
          <p:cNvSpPr/>
          <p:nvPr/>
        </p:nvSpPr>
        <p:spPr>
          <a:xfrm rot="10800000">
            <a:off x="944000" y="533000"/>
            <a:ext cx="10304000" cy="5792000"/>
          </a:xfrm>
          <a:prstGeom prst="round1Rect">
            <a:avLst>
              <a:gd name="adj" fmla="val 16667"/>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 name="Google Shape;56;p8"/>
          <p:cNvSpPr/>
          <p:nvPr/>
        </p:nvSpPr>
        <p:spPr>
          <a:xfrm rot="8605101">
            <a:off x="8569024" y="-620280"/>
            <a:ext cx="2273949" cy="2273949"/>
          </a:xfrm>
          <a:prstGeom prst="blockArc">
            <a:avLst>
              <a:gd name="adj1" fmla="val 13003178"/>
              <a:gd name="adj2" fmla="val 2121832"/>
              <a:gd name="adj3" fmla="val 25028"/>
            </a:avLst>
          </a:prstGeom>
          <a:solidFill>
            <a:srgbClr val="BDC1C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57;p8"/>
          <p:cNvSpPr txBox="1">
            <a:spLocks noGrp="1"/>
          </p:cNvSpPr>
          <p:nvPr>
            <p:ph type="title"/>
          </p:nvPr>
        </p:nvSpPr>
        <p:spPr>
          <a:xfrm>
            <a:off x="1556600" y="1557667"/>
            <a:ext cx="9078800" cy="3482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9600">
                <a:solidFill>
                  <a:schemeClr val="accent1"/>
                </a:solidFill>
              </a:defRPr>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58" name="Google Shape;58;p8"/>
          <p:cNvSpPr/>
          <p:nvPr/>
        </p:nvSpPr>
        <p:spPr>
          <a:xfrm rot="-899996">
            <a:off x="-1737667" y="5281237"/>
            <a:ext cx="3339800" cy="3339800"/>
          </a:xfrm>
          <a:prstGeom prst="blockArc">
            <a:avLst>
              <a:gd name="adj1" fmla="val 17160890"/>
              <a:gd name="adj2" fmla="val 722519"/>
              <a:gd name="adj3" fmla="val 7278"/>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423439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list">
  <p:cSld name="Title and list">
    <p:bg>
      <p:bgPr>
        <a:noFill/>
        <a:effectLst/>
      </p:bgPr>
    </p:bg>
    <p:spTree>
      <p:nvGrpSpPr>
        <p:cNvPr id="1" name="Shape 183"/>
        <p:cNvGrpSpPr/>
        <p:nvPr/>
      </p:nvGrpSpPr>
      <p:grpSpPr>
        <a:xfrm>
          <a:off x="0" y="0"/>
          <a:ext cx="0" cy="0"/>
          <a:chOff x="0" y="0"/>
          <a:chExt cx="0" cy="0"/>
        </a:xfrm>
      </p:grpSpPr>
      <p:sp>
        <p:nvSpPr>
          <p:cNvPr id="184" name="Google Shape;184;p22"/>
          <p:cNvSpPr/>
          <p:nvPr/>
        </p:nvSpPr>
        <p:spPr>
          <a:xfrm rot="-5400000">
            <a:off x="10620013" y="-1462937"/>
            <a:ext cx="3183600" cy="3183600"/>
          </a:xfrm>
          <a:prstGeom prst="blockArc">
            <a:avLst>
              <a:gd name="adj1" fmla="val 10820796"/>
              <a:gd name="adj2" fmla="val 16556050"/>
              <a:gd name="adj3" fmla="val 10848"/>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22"/>
          <p:cNvSpPr/>
          <p:nvPr/>
        </p:nvSpPr>
        <p:spPr>
          <a:xfrm>
            <a:off x="-205800" y="315567"/>
            <a:ext cx="12603600" cy="882000"/>
          </a:xfrm>
          <a:prstGeom prst="rect">
            <a:avLst/>
          </a:prstGeom>
          <a:solidFill>
            <a:srgbClr val="75C4C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6" name="Google Shape;186;p22"/>
          <p:cNvSpPr txBox="1"/>
          <p:nvPr/>
        </p:nvSpPr>
        <p:spPr>
          <a:xfrm>
            <a:off x="1458833" y="518767"/>
            <a:ext cx="9101200" cy="1000400"/>
          </a:xfrm>
          <a:prstGeom prst="rect">
            <a:avLst/>
          </a:prstGeom>
          <a:no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3200" b="1">
              <a:solidFill>
                <a:srgbClr val="FFFFFF"/>
              </a:solidFill>
              <a:latin typeface="Montserrat"/>
              <a:ea typeface="Montserrat"/>
              <a:cs typeface="Montserrat"/>
              <a:sym typeface="Montserrat"/>
            </a:endParaRPr>
          </a:p>
        </p:txBody>
      </p:sp>
      <p:sp>
        <p:nvSpPr>
          <p:cNvPr id="187" name="Google Shape;187;p22"/>
          <p:cNvSpPr/>
          <p:nvPr/>
        </p:nvSpPr>
        <p:spPr>
          <a:xfrm rot="-900003">
            <a:off x="-1957335" y="5761068"/>
            <a:ext cx="3183681" cy="3183681"/>
          </a:xfrm>
          <a:prstGeom prst="blockArc">
            <a:avLst>
              <a:gd name="adj1" fmla="val 17506725"/>
              <a:gd name="adj2" fmla="val 21555750"/>
              <a:gd name="adj3" fmla="val 9524"/>
            </a:avLst>
          </a:prstGeom>
          <a:solidFill>
            <a:srgbClr val="D9D9D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8" name="Google Shape;188;p22"/>
          <p:cNvSpPr txBox="1">
            <a:spLocks noGrp="1"/>
          </p:cNvSpPr>
          <p:nvPr>
            <p:ph type="title"/>
          </p:nvPr>
        </p:nvSpPr>
        <p:spPr>
          <a:xfrm>
            <a:off x="1458833" y="374767"/>
            <a:ext cx="10317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4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9" name="Google Shape;189;p22"/>
          <p:cNvSpPr txBox="1">
            <a:spLocks noGrp="1"/>
          </p:cNvSpPr>
          <p:nvPr>
            <p:ph type="body" idx="1"/>
          </p:nvPr>
        </p:nvSpPr>
        <p:spPr>
          <a:xfrm>
            <a:off x="937200" y="1536633"/>
            <a:ext cx="7119200" cy="45552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1pPr>
            <a:lvl2pPr marL="1219170" lvl="1"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2pPr>
            <a:lvl3pPr marL="1828754" lvl="2"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3pPr>
            <a:lvl4pPr marL="2438339" lvl="3"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4pPr>
            <a:lvl5pPr marL="3047924" lvl="4"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5pPr>
            <a:lvl6pPr marL="3657509" lvl="5"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6pPr>
            <a:lvl7pPr marL="4267093" lvl="6"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7pPr>
            <a:lvl8pPr marL="4876678" lvl="7" indent="-423323" rtl="0">
              <a:lnSpc>
                <a:spcPct val="115000"/>
              </a:lnSpc>
              <a:spcBef>
                <a:spcPts val="2133"/>
              </a:spcBef>
              <a:spcAft>
                <a:spcPts val="0"/>
              </a:spcAft>
              <a:buClr>
                <a:schemeClr val="accent1"/>
              </a:buClr>
              <a:buSzPts val="1400"/>
              <a:buFont typeface="Montserrat"/>
              <a:buChar char="○"/>
              <a:defRPr>
                <a:solidFill>
                  <a:schemeClr val="accent1"/>
                </a:solidFill>
                <a:latin typeface="Montserrat"/>
                <a:ea typeface="Montserrat"/>
                <a:cs typeface="Montserrat"/>
                <a:sym typeface="Montserrat"/>
              </a:defRPr>
            </a:lvl8pPr>
            <a:lvl9pPr marL="5486263" lvl="8" indent="-423323" rtl="0">
              <a:lnSpc>
                <a:spcPct val="115000"/>
              </a:lnSpc>
              <a:spcBef>
                <a:spcPts val="2133"/>
              </a:spcBef>
              <a:spcAft>
                <a:spcPts val="2133"/>
              </a:spcAft>
              <a:buClr>
                <a:schemeClr val="accent1"/>
              </a:buClr>
              <a:buSzPts val="1400"/>
              <a:buFont typeface="Montserrat"/>
              <a:buChar char="■"/>
              <a:defRPr>
                <a:solidFill>
                  <a:schemeClr val="accent1"/>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2960817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3298534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593E537-772B-4969-9359-6F2605A3640D}" type="datetimeFigureOut">
              <a:rPr lang="ru-RU" smtClean="0"/>
              <a:t>27.02.2022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13382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593E537-772B-4969-9359-6F2605A3640D}" type="datetimeFigureOut">
              <a:rPr lang="ru-RU" smtClean="0"/>
              <a:t>27.02.2022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695797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593E537-772B-4969-9359-6F2605A3640D}" type="datetimeFigureOut">
              <a:rPr lang="ru-RU" smtClean="0"/>
              <a:t>27.02.2022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799625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593E537-772B-4969-9359-6F2605A3640D}" type="datetimeFigureOut">
              <a:rPr lang="ru-RU" smtClean="0"/>
              <a:t>27.02.2022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339636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93E537-772B-4969-9359-6F2605A3640D}" type="datetimeFigureOut">
              <a:rPr lang="ru-RU" smtClean="0"/>
              <a:t>27.02.2022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506002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593E537-772B-4969-9359-6F2605A3640D}" type="datetimeFigureOut">
              <a:rPr lang="ru-RU" smtClean="0"/>
              <a:t>27.02.2022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3696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593E537-772B-4969-9359-6F2605A3640D}" type="datetimeFigureOut">
              <a:rPr lang="ru-RU" smtClean="0"/>
              <a:t>27.02.2022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AC990F-26F4-4D04-BA79-9E2CC7DB3978}" type="slidenum">
              <a:rPr lang="ru-RU" smtClean="0"/>
              <a:t>‹#›</a:t>
            </a:fld>
            <a:endParaRPr lang="ru-RU"/>
          </a:p>
        </p:txBody>
      </p:sp>
    </p:spTree>
    <p:extLst>
      <p:ext uri="{BB962C8B-B14F-4D97-AF65-F5344CB8AC3E}">
        <p14:creationId xmlns:p14="http://schemas.microsoft.com/office/powerpoint/2010/main" val="325644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593E537-772B-4969-9359-6F2605A3640D}" type="datetimeFigureOut">
              <a:rPr lang="ru-RU" smtClean="0"/>
              <a:t>27.02.2022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FAC990F-26F4-4D04-BA79-9E2CC7DB3978}" type="slidenum">
              <a:rPr lang="ru-RU" smtClean="0"/>
              <a:t>‹#›</a:t>
            </a:fld>
            <a:endParaRPr lang="ru-RU"/>
          </a:p>
        </p:txBody>
      </p:sp>
    </p:spTree>
    <p:extLst>
      <p:ext uri="{BB962C8B-B14F-4D97-AF65-F5344CB8AC3E}">
        <p14:creationId xmlns:p14="http://schemas.microsoft.com/office/powerpoint/2010/main" val="3489686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a:t>Юнгтың</a:t>
            </a:r>
            <a:r>
              <a:rPr lang="ru-RU" dirty="0"/>
              <a:t> </a:t>
            </a:r>
            <a:r>
              <a:rPr lang="ru-RU" dirty="0" err="1"/>
              <a:t>аналитикалық</a:t>
            </a:r>
            <a:r>
              <a:rPr lang="ru-RU" dirty="0"/>
              <a:t> </a:t>
            </a:r>
            <a:r>
              <a:rPr lang="ru-RU" dirty="0" err="1"/>
              <a:t>психотерапиясы</a:t>
            </a:r>
            <a:r>
              <a:rPr lang="ru-RU" dirty="0"/>
              <a:t>. </a:t>
            </a:r>
            <a:r>
              <a:rPr lang="ru-RU" dirty="0" err="1"/>
              <a:t>Адлердің</a:t>
            </a:r>
            <a:r>
              <a:rPr lang="ru-RU" dirty="0"/>
              <a:t> </a:t>
            </a:r>
            <a:r>
              <a:rPr lang="ru-RU" dirty="0" err="1"/>
              <a:t>жеке</a:t>
            </a:r>
            <a:r>
              <a:rPr lang="ru-RU" dirty="0"/>
              <a:t> </a:t>
            </a:r>
            <a:r>
              <a:rPr lang="ru-RU" dirty="0" err="1"/>
              <a:t>терапиясы</a:t>
            </a:r>
            <a:r>
              <a:rPr lang="ru-RU" dirty="0"/>
              <a:t>.</a:t>
            </a:r>
          </a:p>
        </p:txBody>
      </p:sp>
      <p:sp>
        <p:nvSpPr>
          <p:cNvPr id="3" name="Подзаголовок 2"/>
          <p:cNvSpPr>
            <a:spLocks noGrp="1"/>
          </p:cNvSpPr>
          <p:nvPr>
            <p:ph type="subTitle" idx="1"/>
          </p:nvPr>
        </p:nvSpPr>
        <p:spPr/>
        <p:txBody>
          <a:bodyPr/>
          <a:lstStyle/>
          <a:p>
            <a:r>
              <a:rPr lang="kk-KZ" dirty="0" smtClean="0">
                <a:solidFill>
                  <a:srgbClr val="FF0000"/>
                </a:solidFill>
              </a:rPr>
              <a:t>Дәріс</a:t>
            </a:r>
            <a:r>
              <a:rPr lang="ru-RU" dirty="0" smtClean="0">
                <a:solidFill>
                  <a:srgbClr val="FF0000"/>
                </a:solidFill>
              </a:rPr>
              <a:t>-6</a:t>
            </a:r>
            <a:endParaRPr lang="ru-RU" dirty="0">
              <a:solidFill>
                <a:srgbClr val="FF0000"/>
              </a:solidFill>
            </a:endParaRPr>
          </a:p>
        </p:txBody>
      </p:sp>
    </p:spTree>
    <p:extLst>
      <p:ext uri="{BB962C8B-B14F-4D97-AF65-F5344CB8AC3E}">
        <p14:creationId xmlns:p14="http://schemas.microsoft.com/office/powerpoint/2010/main" val="1465272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56996" y="1144117"/>
            <a:ext cx="10674220" cy="4801314"/>
          </a:xfrm>
          <a:prstGeom prst="rect">
            <a:avLst/>
          </a:prstGeom>
        </p:spPr>
        <p:txBody>
          <a:bodyPr wrap="square">
            <a:spAutoFit/>
          </a:bodyPr>
          <a:lstStyle/>
          <a:p>
            <a:r>
              <a:rPr lang="kk-KZ" dirty="0" smtClean="0"/>
              <a:t>Фрейд сияқты, Юнг өзін адамның мінез-құлқы мен тәжірибесіне динамикалық бейсаналық әсерді зерттеуге арнады. Алайда, біріншісінен айырмашылығы, Юнг бейсананың мазмұны репрессияға ұшыраған жыныстық және агрессивті импульстардан гөрі көп нәрсе деп мәлімдеді. Аналитикалық психология деп аталатын юнгтік тұлға теориясына сәйкес, жеке адамдар эволюция тарихына терең енетін интрапсихикалық күштер мен бейнелермен қозғалады. Бұл туа біткен бейсаналық терең тамыры бар рухани материалды қамтиды, ол бүкіл адамзатқа тән шығармашылық өзін-өзі көрсетуге және физикалық жетілдіруге деген ұмтылысты түсіндіреді.</a:t>
            </a:r>
            <a:r>
              <a:rPr lang="kk-KZ" b="1" dirty="0" smtClean="0"/>
              <a:t> </a:t>
            </a:r>
            <a:endParaRPr lang="ru-RU" dirty="0" smtClean="0"/>
          </a:p>
          <a:p>
            <a:r>
              <a:rPr lang="kk-KZ" dirty="0" smtClean="0"/>
              <a:t>        Юнгтің психоанализді өңдеуі нәтижесінде психология, философия, астрология, археология, мифология, теология және әдебиет сияқты білімнің әртүрлі салаларынан күрделі идеялардың тұтас кешені пайда болды.</a:t>
            </a:r>
          </a:p>
          <a:p>
            <a:endParaRPr lang="ru-RU" dirty="0" smtClean="0"/>
          </a:p>
          <a:p>
            <a:r>
              <a:rPr lang="kk-KZ" b="1" dirty="0" smtClean="0"/>
              <a:t>        Тұлғаның құрылымы</a:t>
            </a:r>
            <a:endParaRPr lang="ru-RU" dirty="0" smtClean="0"/>
          </a:p>
          <a:p>
            <a:endParaRPr lang="ru-RU" dirty="0" smtClean="0"/>
          </a:p>
          <a:p>
            <a:r>
              <a:rPr lang="kk-KZ" dirty="0" smtClean="0"/>
              <a:t>        Юнг жан үш бөлек, бірақ өзара әрекеттесетін құрылымдардан тұрады</a:t>
            </a:r>
            <a:r>
              <a:rPr lang="kk-KZ" b="1" i="1" dirty="0" smtClean="0"/>
              <a:t>: эго, жеке бейсаналық </a:t>
            </a:r>
            <a:r>
              <a:rPr lang="kk-KZ" dirty="0" smtClean="0"/>
              <a:t>және </a:t>
            </a:r>
            <a:r>
              <a:rPr lang="kk-KZ" b="1" i="1" dirty="0" smtClean="0"/>
              <a:t>ұжымдық бейсаналық</a:t>
            </a:r>
            <a:r>
              <a:rPr lang="kk-KZ" i="1" dirty="0" smtClean="0"/>
              <a:t> </a:t>
            </a:r>
            <a:r>
              <a:rPr lang="kk-KZ" dirty="0" smtClean="0"/>
              <a:t>деп мәлімдеген.</a:t>
            </a:r>
            <a:endParaRPr lang="ru-RU" dirty="0" smtClean="0"/>
          </a:p>
          <a:p>
            <a:endParaRPr lang="ru-RU" dirty="0"/>
          </a:p>
        </p:txBody>
      </p:sp>
    </p:spTree>
    <p:extLst>
      <p:ext uri="{BB962C8B-B14F-4D97-AF65-F5344CB8AC3E}">
        <p14:creationId xmlns:p14="http://schemas.microsoft.com/office/powerpoint/2010/main" val="177822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11"/>
        <p:cNvGrpSpPr/>
        <p:nvPr/>
      </p:nvGrpSpPr>
      <p:grpSpPr>
        <a:xfrm>
          <a:off x="0" y="0"/>
          <a:ext cx="0" cy="0"/>
          <a:chOff x="0" y="0"/>
          <a:chExt cx="0" cy="0"/>
        </a:xfrm>
      </p:grpSpPr>
      <p:sp>
        <p:nvSpPr>
          <p:cNvPr id="612" name="Google Shape;612;p49"/>
          <p:cNvSpPr txBox="1">
            <a:spLocks noGrp="1"/>
          </p:cNvSpPr>
          <p:nvPr>
            <p:ph type="title"/>
          </p:nvPr>
        </p:nvSpPr>
        <p:spPr>
          <a:xfrm>
            <a:off x="1542587" y="1655763"/>
            <a:ext cx="9318104" cy="3482800"/>
          </a:xfrm>
          <a:prstGeom prst="rect">
            <a:avLst/>
          </a:prstGeom>
        </p:spPr>
        <p:txBody>
          <a:bodyPr spcFirstLastPara="1" vert="horz" wrap="square" lIns="121900" tIns="121900" rIns="121900" bIns="121900" rtlCol="0" anchor="ctr" anchorCtr="0">
            <a:noAutofit/>
          </a:bodyPr>
          <a:lstStyle/>
          <a:p>
            <a:pPr algn="l"/>
            <a:r>
              <a:rPr lang="kk-KZ" sz="1867" dirty="0"/>
              <a:t>Архетиптер</a:t>
            </a:r>
            <a:br>
              <a:rPr lang="kk-KZ" sz="1867" dirty="0"/>
            </a:br>
            <a:r>
              <a:rPr lang="kk-KZ" sz="1867" dirty="0"/>
              <a:t/>
            </a:r>
            <a:br>
              <a:rPr lang="kk-KZ" sz="1867" dirty="0"/>
            </a:br>
            <a:r>
              <a:rPr lang="kk-KZ" sz="1867" dirty="0"/>
              <a:t>Архетиптер-бұл адамдарға оқиғаларды белгілі бір жолмен қабылдауға, сезінуге және оларға жауап беруге бейім туа біткен идеялар немесе естеліктер. Шын мәнінде, бұл естеліктер немесе бейнелер емес, керісінше, бұл алдын-ала болжайтын факторлар, олардың әсерінен адамдар кез-келген объектіге немесе оқиғаға жауап ретінде қабылдау, ойлау және іс-әрекеттің әмбебап модельдерін көрсетеді. </a:t>
            </a:r>
            <a:r>
              <a:rPr lang="ru-RU" sz="1600" dirty="0"/>
              <a:t/>
            </a:r>
            <a:br>
              <a:rPr lang="ru-RU" sz="1600" dirty="0"/>
            </a:br>
            <a:endParaRPr sz="1600" dirty="0"/>
          </a:p>
        </p:txBody>
      </p:sp>
    </p:spTree>
    <p:extLst>
      <p:ext uri="{BB962C8B-B14F-4D97-AF65-F5344CB8AC3E}">
        <p14:creationId xmlns:p14="http://schemas.microsoft.com/office/powerpoint/2010/main" val="3005091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774"/>
        <p:cNvGrpSpPr/>
        <p:nvPr/>
      </p:nvGrpSpPr>
      <p:grpSpPr>
        <a:xfrm>
          <a:off x="0" y="0"/>
          <a:ext cx="0" cy="0"/>
          <a:chOff x="0" y="0"/>
          <a:chExt cx="0" cy="0"/>
        </a:xfrm>
      </p:grpSpPr>
      <p:sp>
        <p:nvSpPr>
          <p:cNvPr id="4775" name="Google Shape;4775;p58"/>
          <p:cNvSpPr txBox="1">
            <a:spLocks noGrp="1"/>
          </p:cNvSpPr>
          <p:nvPr>
            <p:ph type="title"/>
          </p:nvPr>
        </p:nvSpPr>
        <p:spPr>
          <a:xfrm>
            <a:off x="1458833" y="374767"/>
            <a:ext cx="10317600" cy="763600"/>
          </a:xfrm>
          <a:prstGeom prst="rect">
            <a:avLst/>
          </a:prstGeom>
        </p:spPr>
        <p:txBody>
          <a:bodyPr spcFirstLastPara="1" vert="horz" wrap="square" lIns="121900" tIns="121900" rIns="121900" bIns="121900" rtlCol="0" anchor="t" anchorCtr="0">
            <a:noAutofit/>
          </a:bodyPr>
          <a:lstStyle/>
          <a:p>
            <a:r>
              <a:rPr lang="kk-KZ" dirty="0"/>
              <a:t>Кейбір маңызды архетиптер</a:t>
            </a:r>
            <a:r>
              <a:rPr lang="ru-RU" dirty="0"/>
              <a:t/>
            </a:r>
            <a:br>
              <a:rPr lang="ru-RU" dirty="0"/>
            </a:br>
            <a:endParaRPr dirty="0"/>
          </a:p>
        </p:txBody>
      </p:sp>
      <p:sp>
        <p:nvSpPr>
          <p:cNvPr id="4776" name="Google Shape;4776;p58"/>
          <p:cNvSpPr txBox="1">
            <a:spLocks noGrp="1"/>
          </p:cNvSpPr>
          <p:nvPr>
            <p:ph type="body" idx="1"/>
          </p:nvPr>
        </p:nvSpPr>
        <p:spPr>
          <a:xfrm>
            <a:off x="-266261" y="1149133"/>
            <a:ext cx="12093904" cy="5891047"/>
          </a:xfrm>
          <a:prstGeom prst="rect">
            <a:avLst/>
          </a:prstGeom>
        </p:spPr>
        <p:txBody>
          <a:bodyPr spcFirstLastPara="1" vert="horz" wrap="square" lIns="121900" tIns="121900" rIns="121900" bIns="121900" rtlCol="0" anchor="t" anchorCtr="0">
            <a:noAutofit/>
          </a:bodyPr>
          <a:lstStyle/>
          <a:p>
            <a:pPr>
              <a:buNone/>
            </a:pPr>
            <a:r>
              <a:rPr lang="kk-KZ" dirty="0"/>
              <a:t>Ұжымдық бейсаналықтағы архетиптердің саны шектеусіз болуы мүмкін. Алайда, Юнгтің теориялық жүйесінде Маска, аниме және анимус, және өзіне ерекше көңіл бөлінеді.</a:t>
            </a:r>
          </a:p>
          <a:p>
            <a:pPr>
              <a:buNone/>
            </a:pPr>
            <a:endParaRPr lang="ru-RU" dirty="0"/>
          </a:p>
          <a:p>
            <a:r>
              <a:rPr lang="kk-KZ" b="1" dirty="0"/>
              <a:t>Маска немесе персона</a:t>
            </a:r>
            <a:r>
              <a:rPr lang="kk-KZ" dirty="0"/>
              <a:t> – бұл біздің қоғамдық бетіміз, яғни басқа адамдармен қарым-қатынаста өзімізді қалай көрсететініміз. Маска әлеуметтік талаптарға сәйкес біз Жоғалтатын көптеген рөлдерді білдіреді. Юнгтің түсінігінде маска басқаларға әсер ету немесе басқалардан өзінің шынайы мәнін жасыру мақсатына қызмет етеді. </a:t>
            </a:r>
            <a:endParaRPr lang="ru-RU" dirty="0"/>
          </a:p>
          <a:p>
            <a:r>
              <a:rPr lang="kk-KZ" b="1" dirty="0"/>
              <a:t>Анима мен анимус</a:t>
            </a:r>
            <a:r>
              <a:rPr lang="kk-KZ" dirty="0"/>
              <a:t>тың архетиптерінде Юнг адамдардың туа біткен андрогендік табиғатын мойындайды. Анима еркектегі әйелдің ішкі бейнесін, оның бейсаналық әйел жағын, ал анимус – әйелдегі ер адамның ішкі бейнесі, оның бейсаналық еркек жағы. Бұл архетиптер, кем дегенде, ерлер мен әйелдердің денесінде ерлер де, әйелдер гормондары да пайда болатын биологиялық фактіге негізделген. </a:t>
            </a:r>
            <a:endParaRPr lang="ru-RU" dirty="0"/>
          </a:p>
          <a:p>
            <a:r>
              <a:rPr lang="kk-KZ" b="1" dirty="0"/>
              <a:t>Өзім, Мен өзім</a:t>
            </a:r>
            <a:r>
              <a:rPr lang="kk-KZ" dirty="0"/>
              <a:t>- теориясындағы ең маңызды архетип. Өзі-барлық басқа элементтер ұйымдастырылған және біріктірілген адамның өзегі. Жанның барлық аспектілерін біріктіруге қол жеткізілгенде, адам ішкі бірлікті, үйлесімділікті және тұтастықты сезінеді. Осылайша, Юнгтің түсінігінде өзін – өзі дамыту адам өмірінің басты мақсаты болып табылады. </a:t>
            </a:r>
            <a:endParaRPr lang="ru-RU" dirty="0"/>
          </a:p>
          <a:p>
            <a:pPr marL="0" indent="0">
              <a:buClr>
                <a:schemeClr val="dk1"/>
              </a:buClr>
              <a:buSzPts val="1100"/>
              <a:buNone/>
            </a:pPr>
            <a:endParaRPr dirty="0"/>
          </a:p>
        </p:txBody>
      </p:sp>
    </p:spTree>
    <p:extLst>
      <p:ext uri="{BB962C8B-B14F-4D97-AF65-F5344CB8AC3E}">
        <p14:creationId xmlns:p14="http://schemas.microsoft.com/office/powerpoint/2010/main" val="596761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604" y="256308"/>
            <a:ext cx="11877869" cy="5632311"/>
          </a:xfrm>
          <a:prstGeom prst="rect">
            <a:avLst/>
          </a:prstGeom>
        </p:spPr>
        <p:txBody>
          <a:bodyPr wrap="square">
            <a:spAutoFit/>
          </a:bodyPr>
          <a:lstStyle/>
          <a:p>
            <a:pPr algn="just"/>
            <a:r>
              <a:rPr lang="ru-RU" b="0" i="0" dirty="0" err="1" smtClean="0">
                <a:solidFill>
                  <a:srgbClr val="141414"/>
                </a:solidFill>
                <a:effectLst/>
                <a:latin typeface="mauerRenner"/>
              </a:rPr>
              <a:t>Юнгиялық</a:t>
            </a:r>
            <a:r>
              <a:rPr lang="ru-RU" b="0" i="0" dirty="0" smtClean="0">
                <a:solidFill>
                  <a:srgbClr val="141414"/>
                </a:solidFill>
                <a:effectLst/>
                <a:latin typeface="mauerRenner"/>
              </a:rPr>
              <a:t> психотерапия </a:t>
            </a:r>
            <a:r>
              <a:rPr lang="ru-RU" b="0" i="0" dirty="0" err="1" smtClean="0">
                <a:solidFill>
                  <a:srgbClr val="141414"/>
                </a:solidFill>
                <a:effectLst/>
                <a:latin typeface="mauerRenner"/>
              </a:rPr>
              <a:t>тұжырымдамалары</a:t>
            </a:r>
            <a:endParaRPr lang="ru-RU" b="0" i="0" dirty="0" smtClean="0">
              <a:solidFill>
                <a:srgbClr val="141414"/>
              </a:solidFill>
              <a:effectLst/>
              <a:latin typeface="mauerRenner"/>
            </a:endParaRPr>
          </a:p>
          <a:p>
            <a:pPr algn="just">
              <a:buFont typeface="Arial" panose="020B0604020202020204" pitchFamily="34" charset="0"/>
              <a:buChar char="•"/>
            </a:pPr>
            <a:r>
              <a:rPr lang="ru-RU" b="1" i="0" dirty="0" err="1" smtClean="0">
                <a:solidFill>
                  <a:srgbClr val="141414"/>
                </a:solidFill>
                <a:effectLst/>
                <a:latin typeface="Spectral"/>
              </a:rPr>
              <a:t>Белсенді</a:t>
            </a:r>
            <a:r>
              <a:rPr lang="ru-RU" b="1" i="0" dirty="0" smtClean="0">
                <a:solidFill>
                  <a:srgbClr val="141414"/>
                </a:solidFill>
                <a:effectLst/>
                <a:latin typeface="Spectral"/>
              </a:rPr>
              <a:t> </a:t>
            </a:r>
            <a:r>
              <a:rPr lang="ru-RU" b="1" i="0" dirty="0" err="1" smtClean="0">
                <a:solidFill>
                  <a:srgbClr val="141414"/>
                </a:solidFill>
                <a:effectLst/>
                <a:latin typeface="Spectral"/>
              </a:rPr>
              <a:t>қиял</a:t>
            </a:r>
            <a:r>
              <a:rPr lang="ru-RU" b="1" i="0" dirty="0" smtClean="0">
                <a:solidFill>
                  <a:srgbClr val="141414"/>
                </a:solidFill>
                <a:effectLst/>
                <a:latin typeface="Spectral"/>
              </a:rPr>
              <a:t>:</a:t>
            </a:r>
            <a:r>
              <a:rPr lang="ru-RU" b="0" i="0" dirty="0" smtClean="0">
                <a:solidFill>
                  <a:srgbClr val="141414"/>
                </a:solidFill>
                <a:effectLst/>
                <a:latin typeface="Spectral"/>
              </a:rPr>
              <a:t> Юнг </a:t>
            </a:r>
            <a:r>
              <a:rPr lang="ru-RU" b="0" i="0" dirty="0" err="1" smtClean="0">
                <a:solidFill>
                  <a:srgbClr val="141414"/>
                </a:solidFill>
                <a:effectLst/>
                <a:latin typeface="Spectral"/>
              </a:rPr>
              <a:t>бейсаналық</a:t>
            </a:r>
            <a:r>
              <a:rPr lang="ru-RU" b="0" i="0" dirty="0" smtClean="0">
                <a:solidFill>
                  <a:srgbClr val="141414"/>
                </a:solidFill>
                <a:effectLst/>
                <a:latin typeface="Spectral"/>
              </a:rPr>
              <a:t> пен сана </a:t>
            </a:r>
            <a:r>
              <a:rPr lang="ru-RU" b="0" i="0" dirty="0" err="1" smtClean="0">
                <a:solidFill>
                  <a:srgbClr val="141414"/>
                </a:solidFill>
                <a:effectLst/>
                <a:latin typeface="Spectral"/>
              </a:rPr>
              <a:t>арасындағы</a:t>
            </a:r>
            <a:r>
              <a:rPr lang="ru-RU" b="0" i="0" dirty="0" smtClean="0">
                <a:solidFill>
                  <a:srgbClr val="141414"/>
                </a:solidFill>
                <a:effectLst/>
                <a:latin typeface="Spectral"/>
              </a:rPr>
              <a:t> </a:t>
            </a:r>
            <a:r>
              <a:rPr lang="ru-RU" b="0" i="0" dirty="0" err="1" smtClean="0">
                <a:solidFill>
                  <a:srgbClr val="141414"/>
                </a:solidFill>
                <a:effectLst/>
                <a:latin typeface="Spectral"/>
              </a:rPr>
              <a:t>алшақтықты</a:t>
            </a:r>
            <a:r>
              <a:rPr lang="ru-RU" b="0" i="0" dirty="0" smtClean="0">
                <a:solidFill>
                  <a:srgbClr val="141414"/>
                </a:solidFill>
                <a:effectLst/>
                <a:latin typeface="Spectral"/>
              </a:rPr>
              <a:t> </a:t>
            </a:r>
            <a:r>
              <a:rPr lang="ru-RU" b="0" i="0" dirty="0" err="1" smtClean="0">
                <a:solidFill>
                  <a:srgbClr val="141414"/>
                </a:solidFill>
                <a:effectLst/>
                <a:latin typeface="Spectral"/>
              </a:rPr>
              <a:t>сипаттайтын</a:t>
            </a:r>
            <a:r>
              <a:rPr lang="ru-RU" b="0" i="0" dirty="0" smtClean="0">
                <a:solidFill>
                  <a:srgbClr val="141414"/>
                </a:solidFill>
                <a:effectLst/>
                <a:latin typeface="Spectral"/>
              </a:rPr>
              <a:t> </a:t>
            </a:r>
            <a:r>
              <a:rPr lang="ru-RU" b="0" i="0" dirty="0" err="1" smtClean="0">
                <a:solidFill>
                  <a:srgbClr val="141414"/>
                </a:solidFill>
                <a:effectLst/>
                <a:latin typeface="Spectral"/>
              </a:rPr>
              <a:t>әдіс</a:t>
            </a:r>
            <a:r>
              <a:rPr lang="ru-RU" b="0" i="0" dirty="0" smtClean="0">
                <a:solidFill>
                  <a:srgbClr val="141414"/>
                </a:solidFill>
                <a:effectLst/>
                <a:latin typeface="Spectral"/>
              </a:rPr>
              <a:t> </a:t>
            </a:r>
            <a:r>
              <a:rPr lang="ru-RU" b="0" i="0" dirty="0" err="1" smtClean="0">
                <a:solidFill>
                  <a:srgbClr val="141414"/>
                </a:solidFill>
                <a:effectLst/>
                <a:latin typeface="Spectral"/>
              </a:rPr>
              <a:t>ретінде</a:t>
            </a:r>
            <a:r>
              <a:rPr lang="ru-RU" b="0" i="0" dirty="0" smtClean="0">
                <a:solidFill>
                  <a:srgbClr val="141414"/>
                </a:solidFill>
                <a:effectLst/>
                <a:latin typeface="Spectral"/>
              </a:rPr>
              <a:t> </a:t>
            </a:r>
            <a:r>
              <a:rPr lang="ru-RU" b="0" i="0" dirty="0" err="1" smtClean="0">
                <a:solidFill>
                  <a:srgbClr val="141414"/>
                </a:solidFill>
                <a:effectLst/>
                <a:latin typeface="Spectral"/>
              </a:rPr>
              <a:t>белсенді</a:t>
            </a:r>
            <a:r>
              <a:rPr lang="ru-RU" b="0" i="0" dirty="0" smtClean="0">
                <a:solidFill>
                  <a:srgbClr val="141414"/>
                </a:solidFill>
                <a:effectLst/>
                <a:latin typeface="Spectral"/>
              </a:rPr>
              <a:t> </a:t>
            </a:r>
            <a:r>
              <a:rPr lang="ru-RU" b="0" i="0" dirty="0" err="1" smtClean="0">
                <a:solidFill>
                  <a:srgbClr val="141414"/>
                </a:solidFill>
                <a:effectLst/>
                <a:latin typeface="Spectral"/>
              </a:rPr>
              <a:t>қиял</a:t>
            </a:r>
            <a:r>
              <a:rPr lang="ru-RU" b="0" i="0" dirty="0" smtClean="0">
                <a:solidFill>
                  <a:srgbClr val="141414"/>
                </a:solidFill>
                <a:effectLst/>
                <a:latin typeface="Spectral"/>
              </a:rPr>
              <a:t> </a:t>
            </a:r>
            <a:r>
              <a:rPr lang="ru-RU" b="0" i="0" dirty="0" err="1" smtClean="0">
                <a:solidFill>
                  <a:srgbClr val="141414"/>
                </a:solidFill>
                <a:effectLst/>
                <a:latin typeface="Spectral"/>
              </a:rPr>
              <a:t>тұжырымдамасын</a:t>
            </a:r>
            <a:r>
              <a:rPr lang="ru-RU" b="0" i="0" dirty="0" smtClean="0">
                <a:solidFill>
                  <a:srgbClr val="141414"/>
                </a:solidFill>
                <a:effectLst/>
                <a:latin typeface="Spectral"/>
              </a:rPr>
              <a:t> </a:t>
            </a:r>
            <a:r>
              <a:rPr lang="ru-RU" b="0" i="0" dirty="0" err="1" smtClean="0">
                <a:solidFill>
                  <a:srgbClr val="141414"/>
                </a:solidFill>
                <a:effectLst/>
                <a:latin typeface="Spectral"/>
              </a:rPr>
              <a:t>жасады</a:t>
            </a:r>
            <a:r>
              <a:rPr lang="ru-RU" b="0" i="0" dirty="0" smtClean="0">
                <a:solidFill>
                  <a:srgbClr val="141414"/>
                </a:solidFill>
                <a:effectLst/>
                <a:latin typeface="Spectral"/>
              </a:rPr>
              <a:t>. Клиент </a:t>
            </a:r>
            <a:r>
              <a:rPr lang="ru-RU" b="0" i="0" dirty="0" err="1" smtClean="0">
                <a:solidFill>
                  <a:srgbClr val="141414"/>
                </a:solidFill>
                <a:effectLst/>
                <a:latin typeface="Spectral"/>
              </a:rPr>
              <a:t>қиялын</a:t>
            </a:r>
            <a:r>
              <a:rPr lang="ru-RU" b="0" i="0" dirty="0" smtClean="0">
                <a:solidFill>
                  <a:srgbClr val="141414"/>
                </a:solidFill>
                <a:effectLst/>
                <a:latin typeface="Spectral"/>
              </a:rPr>
              <a:t>, </a:t>
            </a:r>
            <a:r>
              <a:rPr lang="ru-RU" b="0" i="0" dirty="0" err="1" smtClean="0">
                <a:solidFill>
                  <a:srgbClr val="141414"/>
                </a:solidFill>
                <a:effectLst/>
                <a:latin typeface="Spectral"/>
              </a:rPr>
              <a:t>қиялын</a:t>
            </a:r>
            <a:r>
              <a:rPr lang="ru-RU" b="0" i="0" dirty="0" smtClean="0">
                <a:solidFill>
                  <a:srgbClr val="141414"/>
                </a:solidFill>
                <a:effectLst/>
                <a:latin typeface="Spectral"/>
              </a:rPr>
              <a:t>, </a:t>
            </a:r>
            <a:r>
              <a:rPr lang="ru-RU" b="0" i="0" dirty="0" err="1" smtClean="0">
                <a:solidFill>
                  <a:srgbClr val="141414"/>
                </a:solidFill>
                <a:effectLst/>
                <a:latin typeface="Spectral"/>
              </a:rPr>
              <a:t>арманын</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медитациясын</a:t>
            </a:r>
            <a:r>
              <a:rPr lang="ru-RU" b="0" i="0" dirty="0" smtClean="0">
                <a:solidFill>
                  <a:srgbClr val="141414"/>
                </a:solidFill>
                <a:effectLst/>
                <a:latin typeface="Spectral"/>
              </a:rPr>
              <a:t> </a:t>
            </a:r>
            <a:r>
              <a:rPr lang="ru-RU" b="0" i="0" dirty="0" err="1" smtClean="0">
                <a:solidFill>
                  <a:srgbClr val="141414"/>
                </a:solidFill>
                <a:effectLst/>
                <a:latin typeface="Spectral"/>
              </a:rPr>
              <a:t>қолдана</a:t>
            </a:r>
            <a:r>
              <a:rPr lang="ru-RU" b="0" i="0" dirty="0" smtClean="0">
                <a:solidFill>
                  <a:srgbClr val="141414"/>
                </a:solidFill>
                <a:effectLst/>
                <a:latin typeface="Spectral"/>
              </a:rPr>
              <a:t> </a:t>
            </a:r>
            <a:r>
              <a:rPr lang="ru-RU" b="0" i="0" dirty="0" err="1" smtClean="0">
                <a:solidFill>
                  <a:srgbClr val="141414"/>
                </a:solidFill>
                <a:effectLst/>
                <a:latin typeface="Spectral"/>
              </a:rPr>
              <a:t>отырып</a:t>
            </a:r>
            <a:r>
              <a:rPr lang="ru-RU" b="0" i="0" dirty="0" smtClean="0">
                <a:solidFill>
                  <a:srgbClr val="141414"/>
                </a:solidFill>
                <a:effectLst/>
                <a:latin typeface="Spectral"/>
              </a:rPr>
              <a:t>, </a:t>
            </a:r>
            <a:r>
              <a:rPr lang="ru-RU" b="0" i="0" dirty="0" err="1" smtClean="0">
                <a:solidFill>
                  <a:srgbClr val="141414"/>
                </a:solidFill>
                <a:effectLst/>
                <a:latin typeface="Spectral"/>
              </a:rPr>
              <a:t>өзінің</a:t>
            </a:r>
            <a:r>
              <a:rPr lang="ru-RU" b="0" i="0" dirty="0" smtClean="0">
                <a:solidFill>
                  <a:srgbClr val="141414"/>
                </a:solidFill>
                <a:effectLst/>
                <a:latin typeface="Spectral"/>
              </a:rPr>
              <a:t> </a:t>
            </a:r>
            <a:r>
              <a:rPr lang="ru-RU" b="0" i="0" dirty="0" err="1" smtClean="0">
                <a:solidFill>
                  <a:srgbClr val="141414"/>
                </a:solidFill>
                <a:effectLst/>
                <a:latin typeface="Spectral"/>
              </a:rPr>
              <a:t>бейсаналығын</a:t>
            </a:r>
            <a:r>
              <a:rPr lang="ru-RU" b="0" i="0" dirty="0" smtClean="0">
                <a:solidFill>
                  <a:srgbClr val="141414"/>
                </a:solidFill>
                <a:effectLst/>
                <a:latin typeface="Spectral"/>
              </a:rPr>
              <a:t> </a:t>
            </a:r>
            <a:r>
              <a:rPr lang="ru-RU" b="0" i="0" dirty="0" err="1" smtClean="0">
                <a:solidFill>
                  <a:srgbClr val="141414"/>
                </a:solidFill>
                <a:effectLst/>
                <a:latin typeface="Spectral"/>
              </a:rPr>
              <a:t>баяндау</a:t>
            </a:r>
            <a:r>
              <a:rPr lang="ru-RU" b="0" i="0" dirty="0" smtClean="0">
                <a:solidFill>
                  <a:srgbClr val="141414"/>
                </a:solidFill>
                <a:effectLst/>
                <a:latin typeface="Spectral"/>
              </a:rPr>
              <a:t> </a:t>
            </a:r>
            <a:r>
              <a:rPr lang="ru-RU" b="0" i="0" dirty="0" err="1" smtClean="0">
                <a:solidFill>
                  <a:srgbClr val="141414"/>
                </a:solidFill>
                <a:effectLst/>
                <a:latin typeface="Spectral"/>
              </a:rPr>
              <a:t>немесе</a:t>
            </a:r>
            <a:r>
              <a:rPr lang="ru-RU" b="0" i="0" dirty="0" smtClean="0">
                <a:solidFill>
                  <a:srgbClr val="141414"/>
                </a:solidFill>
                <a:effectLst/>
                <a:latin typeface="Spectral"/>
              </a:rPr>
              <a:t> </a:t>
            </a:r>
            <a:r>
              <a:rPr lang="ru-RU" b="0" i="0" dirty="0" err="1" smtClean="0">
                <a:solidFill>
                  <a:srgbClr val="141414"/>
                </a:solidFill>
                <a:effectLst/>
                <a:latin typeface="Spectral"/>
              </a:rPr>
              <a:t>іс-әрекет</a:t>
            </a:r>
            <a:r>
              <a:rPr lang="ru-RU" b="0" i="0" dirty="0" smtClean="0">
                <a:solidFill>
                  <a:srgbClr val="141414"/>
                </a:solidFill>
                <a:effectLst/>
                <a:latin typeface="Spectral"/>
              </a:rPr>
              <a:t> </a:t>
            </a:r>
            <a:r>
              <a:rPr lang="ru-RU" b="0" i="0" dirty="0" err="1" smtClean="0">
                <a:solidFill>
                  <a:srgbClr val="141414"/>
                </a:solidFill>
                <a:effectLst/>
                <a:latin typeface="Spectral"/>
              </a:rPr>
              <a:t>арқылы</a:t>
            </a:r>
            <a:r>
              <a:rPr lang="ru-RU" b="0" i="0" dirty="0" smtClean="0">
                <a:solidFill>
                  <a:srgbClr val="141414"/>
                </a:solidFill>
                <a:effectLst/>
                <a:latin typeface="Spectral"/>
              </a:rPr>
              <a:t> осы </a:t>
            </a:r>
            <a:r>
              <a:rPr lang="ru-RU" b="0" i="0" dirty="0" err="1" smtClean="0">
                <a:solidFill>
                  <a:srgbClr val="141414"/>
                </a:solidFill>
                <a:effectLst/>
                <a:latin typeface="Spectral"/>
              </a:rPr>
              <a:t>уақытқа</a:t>
            </a:r>
            <a:r>
              <a:rPr lang="ru-RU" b="0" i="0" dirty="0" smtClean="0">
                <a:solidFill>
                  <a:srgbClr val="141414"/>
                </a:solidFill>
                <a:effectLst/>
                <a:latin typeface="Spectral"/>
              </a:rPr>
              <a:t> </a:t>
            </a:r>
            <a:r>
              <a:rPr lang="ru-RU" b="0" i="0" dirty="0" err="1" smtClean="0">
                <a:solidFill>
                  <a:srgbClr val="141414"/>
                </a:solidFill>
                <a:effectLst/>
                <a:latin typeface="Spectral"/>
              </a:rPr>
              <a:t>жеткізе</a:t>
            </a:r>
            <a:r>
              <a:rPr lang="ru-RU" b="0" i="0" dirty="0" smtClean="0">
                <a:solidFill>
                  <a:srgbClr val="141414"/>
                </a:solidFill>
                <a:effectLst/>
                <a:latin typeface="Spectral"/>
              </a:rPr>
              <a:t> </a:t>
            </a:r>
            <a:r>
              <a:rPr lang="ru-RU" b="0" i="0" dirty="0" err="1" smtClean="0">
                <a:solidFill>
                  <a:srgbClr val="141414"/>
                </a:solidFill>
                <a:effectLst/>
                <a:latin typeface="Spectral"/>
              </a:rPr>
              <a:t>алады</a:t>
            </a:r>
            <a:r>
              <a:rPr lang="ru-RU" b="0" i="0" dirty="0" smtClean="0">
                <a:solidFill>
                  <a:srgbClr val="141414"/>
                </a:solidFill>
                <a:effectLst/>
                <a:latin typeface="Spectral"/>
              </a:rPr>
              <a:t>. </a:t>
            </a:r>
            <a:r>
              <a:rPr lang="ru-RU" b="0" i="0" dirty="0" err="1" smtClean="0">
                <a:solidFill>
                  <a:srgbClr val="141414"/>
                </a:solidFill>
                <a:effectLst/>
                <a:latin typeface="Spectral"/>
              </a:rPr>
              <a:t>Белсенді</a:t>
            </a:r>
            <a:r>
              <a:rPr lang="ru-RU" b="0" i="0" dirty="0" smtClean="0">
                <a:solidFill>
                  <a:srgbClr val="141414"/>
                </a:solidFill>
                <a:effectLst/>
                <a:latin typeface="Spectral"/>
              </a:rPr>
              <a:t> </a:t>
            </a:r>
            <a:r>
              <a:rPr lang="ru-RU" b="0" i="0" dirty="0" err="1" smtClean="0">
                <a:solidFill>
                  <a:srgbClr val="141414"/>
                </a:solidFill>
                <a:effectLst/>
                <a:latin typeface="Spectral"/>
              </a:rPr>
              <a:t>қиял</a:t>
            </a:r>
            <a:r>
              <a:rPr lang="ru-RU" b="0" i="0" dirty="0" smtClean="0">
                <a:solidFill>
                  <a:srgbClr val="141414"/>
                </a:solidFill>
                <a:effectLst/>
                <a:latin typeface="Spectral"/>
              </a:rPr>
              <a:t> </a:t>
            </a:r>
            <a:r>
              <a:rPr lang="ru-RU" b="0" i="0" dirty="0" err="1" smtClean="0">
                <a:solidFill>
                  <a:srgbClr val="141414"/>
                </a:solidFill>
                <a:effectLst/>
                <a:latin typeface="Spectral"/>
              </a:rPr>
              <a:t>клиенттің</a:t>
            </a:r>
            <a:r>
              <a:rPr lang="ru-RU" b="0" i="0" dirty="0" smtClean="0">
                <a:solidFill>
                  <a:srgbClr val="141414"/>
                </a:solidFill>
                <a:effectLst/>
                <a:latin typeface="Spectral"/>
              </a:rPr>
              <a:t> </a:t>
            </a:r>
            <a:r>
              <a:rPr lang="ru-RU" b="0" i="0" dirty="0" err="1" smtClean="0">
                <a:solidFill>
                  <a:srgbClr val="141414"/>
                </a:solidFill>
                <a:effectLst/>
                <a:latin typeface="Spectral"/>
              </a:rPr>
              <a:t>қалауының</a:t>
            </a:r>
            <a:r>
              <a:rPr lang="ru-RU" b="0" i="0" dirty="0" smtClean="0">
                <a:solidFill>
                  <a:srgbClr val="141414"/>
                </a:solidFill>
                <a:effectLst/>
                <a:latin typeface="Spectral"/>
              </a:rPr>
              <a:t> </a:t>
            </a:r>
            <a:r>
              <a:rPr lang="ru-RU" b="0" i="0" dirty="0" err="1" smtClean="0">
                <a:solidFill>
                  <a:srgbClr val="141414"/>
                </a:solidFill>
                <a:effectLst/>
                <a:latin typeface="Spectral"/>
              </a:rPr>
              <a:t>көзделген</a:t>
            </a:r>
            <a:r>
              <a:rPr lang="ru-RU" b="0" i="0" dirty="0" smtClean="0">
                <a:solidFill>
                  <a:srgbClr val="141414"/>
                </a:solidFill>
                <a:effectLst/>
                <a:latin typeface="Spectral"/>
              </a:rPr>
              <a:t> </a:t>
            </a:r>
            <a:r>
              <a:rPr lang="ru-RU" b="0" i="0" dirty="0" err="1" smtClean="0">
                <a:solidFill>
                  <a:srgbClr val="141414"/>
                </a:solidFill>
                <a:effectLst/>
                <a:latin typeface="Spectral"/>
              </a:rPr>
              <a:t>бейнесі</a:t>
            </a:r>
            <a:r>
              <a:rPr lang="ru-RU" b="0" i="0" dirty="0" smtClean="0">
                <a:solidFill>
                  <a:srgbClr val="141414"/>
                </a:solidFill>
                <a:effectLst/>
                <a:latin typeface="Spectral"/>
              </a:rPr>
              <a:t> </a:t>
            </a:r>
            <a:r>
              <a:rPr lang="ru-RU" b="0" i="0" dirty="0" err="1" smtClean="0">
                <a:solidFill>
                  <a:srgbClr val="141414"/>
                </a:solidFill>
                <a:effectLst/>
                <a:latin typeface="Spectral"/>
              </a:rPr>
              <a:t>емес</a:t>
            </a:r>
            <a:r>
              <a:rPr lang="ru-RU" b="0" i="0" dirty="0" smtClean="0">
                <a:solidFill>
                  <a:srgbClr val="141414"/>
                </a:solidFill>
                <a:effectLst/>
                <a:latin typeface="Spectral"/>
              </a:rPr>
              <a:t>, </a:t>
            </a:r>
            <a:r>
              <a:rPr lang="ru-RU" b="0" i="0" dirty="0" err="1" smtClean="0">
                <a:solidFill>
                  <a:srgbClr val="141414"/>
                </a:solidFill>
                <a:effectLst/>
                <a:latin typeface="Spectral"/>
              </a:rPr>
              <a:t>олардың</a:t>
            </a:r>
            <a:r>
              <a:rPr lang="ru-RU" b="0" i="0" dirty="0" smtClean="0">
                <a:solidFill>
                  <a:srgbClr val="141414"/>
                </a:solidFill>
                <a:effectLst/>
                <a:latin typeface="Spectral"/>
              </a:rPr>
              <a:t> </a:t>
            </a:r>
            <a:r>
              <a:rPr lang="ru-RU" b="0" i="0" dirty="0" err="1" smtClean="0">
                <a:solidFill>
                  <a:srgbClr val="141414"/>
                </a:solidFill>
                <a:effectLst/>
                <a:latin typeface="Spectral"/>
              </a:rPr>
              <a:t>қиялын</a:t>
            </a:r>
            <a:r>
              <a:rPr lang="ru-RU" b="0" i="0" dirty="0" smtClean="0">
                <a:solidFill>
                  <a:srgbClr val="141414"/>
                </a:solidFill>
                <a:effectLst/>
                <a:latin typeface="Spectral"/>
              </a:rPr>
              <a:t> </a:t>
            </a:r>
            <a:r>
              <a:rPr lang="ru-RU" b="0" i="0" dirty="0" err="1" smtClean="0">
                <a:solidFill>
                  <a:srgbClr val="141414"/>
                </a:solidFill>
                <a:effectLst/>
                <a:latin typeface="Spectral"/>
              </a:rPr>
              <a:t>немесе</a:t>
            </a:r>
            <a:r>
              <a:rPr lang="ru-RU" b="0" i="0" dirty="0" smtClean="0">
                <a:solidFill>
                  <a:srgbClr val="141414"/>
                </a:solidFill>
                <a:effectLst/>
                <a:latin typeface="Spectral"/>
              </a:rPr>
              <a:t> </a:t>
            </a:r>
            <a:r>
              <a:rPr lang="ru-RU" b="0" i="0" dirty="0" err="1" smtClean="0">
                <a:solidFill>
                  <a:srgbClr val="141414"/>
                </a:solidFill>
                <a:effectLst/>
                <a:latin typeface="Spectral"/>
              </a:rPr>
              <a:t>армандарын</a:t>
            </a:r>
            <a:r>
              <a:rPr lang="ru-RU" b="0" i="0" dirty="0" smtClean="0">
                <a:solidFill>
                  <a:srgbClr val="141414"/>
                </a:solidFill>
                <a:effectLst/>
                <a:latin typeface="Spectral"/>
              </a:rPr>
              <a:t> </a:t>
            </a:r>
            <a:r>
              <a:rPr lang="ru-RU" b="0" i="0" dirty="0" err="1" smtClean="0">
                <a:solidFill>
                  <a:srgbClr val="141414"/>
                </a:solidFill>
                <a:effectLst/>
                <a:latin typeface="Spectral"/>
              </a:rPr>
              <a:t>бақылаусыз</a:t>
            </a:r>
            <a:r>
              <a:rPr lang="ru-RU" b="0" i="0" dirty="0" smtClean="0">
                <a:solidFill>
                  <a:srgbClr val="141414"/>
                </a:solidFill>
                <a:effectLst/>
                <a:latin typeface="Spectral"/>
              </a:rPr>
              <a:t> </a:t>
            </a:r>
            <a:r>
              <a:rPr lang="ru-RU" b="0" i="0" dirty="0" err="1" smtClean="0">
                <a:solidFill>
                  <a:srgbClr val="141414"/>
                </a:solidFill>
                <a:effectLst/>
                <a:latin typeface="Spectral"/>
              </a:rPr>
              <a:t>бақылауына</a:t>
            </a:r>
            <a:r>
              <a:rPr lang="ru-RU" b="0" i="0" dirty="0" smtClean="0">
                <a:solidFill>
                  <a:srgbClr val="141414"/>
                </a:solidFill>
                <a:effectLst/>
                <a:latin typeface="Spectral"/>
              </a:rPr>
              <a:t> </a:t>
            </a:r>
            <a:r>
              <a:rPr lang="ru-RU" b="0" i="0" dirty="0" err="1" smtClean="0">
                <a:solidFill>
                  <a:srgbClr val="141414"/>
                </a:solidFill>
                <a:effectLst/>
                <a:latin typeface="Spectral"/>
              </a:rPr>
              <a:t>сүйенеді</a:t>
            </a:r>
            <a:r>
              <a:rPr lang="ru-RU" b="0" i="0" dirty="0" smtClean="0">
                <a:solidFill>
                  <a:srgbClr val="141414"/>
                </a:solidFill>
                <a:effectLst/>
                <a:latin typeface="Spectral"/>
              </a:rPr>
              <a:t>.</a:t>
            </a:r>
          </a:p>
          <a:p>
            <a:pPr algn="just">
              <a:buFont typeface="Arial" panose="020B0604020202020204" pitchFamily="34" charset="0"/>
              <a:buChar char="•"/>
            </a:pPr>
            <a:r>
              <a:rPr lang="ru-RU" b="1" i="0" dirty="0" err="1" smtClean="0">
                <a:solidFill>
                  <a:srgbClr val="141414"/>
                </a:solidFill>
                <a:effectLst/>
                <a:latin typeface="Spectral"/>
              </a:rPr>
              <a:t>Даралау</a:t>
            </a:r>
            <a:r>
              <a:rPr lang="ru-RU" b="1" i="0" dirty="0" smtClean="0">
                <a:solidFill>
                  <a:srgbClr val="141414"/>
                </a:solidFill>
                <a:effectLst/>
                <a:latin typeface="Spectral"/>
              </a:rPr>
              <a:t>:</a:t>
            </a:r>
            <a:r>
              <a:rPr lang="ru-RU" b="0" i="0" dirty="0" smtClean="0">
                <a:solidFill>
                  <a:srgbClr val="141414"/>
                </a:solidFill>
                <a:effectLst/>
                <a:latin typeface="Spectral"/>
              </a:rPr>
              <a:t> </a:t>
            </a:r>
            <a:r>
              <a:rPr lang="ru-RU" b="0" i="0" dirty="0" err="1" smtClean="0">
                <a:solidFill>
                  <a:srgbClr val="141414"/>
                </a:solidFill>
                <a:effectLst/>
                <a:latin typeface="Spectral"/>
              </a:rPr>
              <a:t>Даралау</a:t>
            </a:r>
            <a:r>
              <a:rPr lang="ru-RU" b="0" i="0" dirty="0" smtClean="0">
                <a:solidFill>
                  <a:srgbClr val="141414"/>
                </a:solidFill>
                <a:effectLst/>
                <a:latin typeface="Spectral"/>
              </a:rPr>
              <a:t> - </a:t>
            </a:r>
            <a:r>
              <a:rPr lang="ru-RU" b="0" i="0" dirty="0" err="1" smtClean="0">
                <a:solidFill>
                  <a:srgbClr val="141414"/>
                </a:solidFill>
                <a:effectLst/>
                <a:latin typeface="Spectral"/>
              </a:rPr>
              <a:t>бұл</a:t>
            </a:r>
            <a:r>
              <a:rPr lang="ru-RU" b="0" i="0" dirty="0" smtClean="0">
                <a:solidFill>
                  <a:srgbClr val="141414"/>
                </a:solidFill>
                <a:effectLst/>
                <a:latin typeface="Spectral"/>
              </a:rPr>
              <a:t> </a:t>
            </a:r>
            <a:r>
              <a:rPr lang="ru-RU" b="0" i="0" dirty="0" err="1" smtClean="0">
                <a:solidFill>
                  <a:srgbClr val="141414"/>
                </a:solidFill>
                <a:effectLst/>
                <a:latin typeface="Spectral"/>
              </a:rPr>
              <a:t>аналитикалық</a:t>
            </a:r>
            <a:r>
              <a:rPr lang="ru-RU" b="0" i="0" dirty="0" smtClean="0">
                <a:solidFill>
                  <a:srgbClr val="141414"/>
                </a:solidFill>
                <a:effectLst/>
                <a:latin typeface="Spectral"/>
              </a:rPr>
              <a:t> </a:t>
            </a:r>
            <a:r>
              <a:rPr lang="ru-RU" b="0" i="0" dirty="0" err="1" smtClean="0">
                <a:solidFill>
                  <a:srgbClr val="141414"/>
                </a:solidFill>
                <a:effectLst/>
                <a:latin typeface="Spectral"/>
              </a:rPr>
              <a:t>психологияның</a:t>
            </a:r>
            <a:r>
              <a:rPr lang="ru-RU" b="0" i="0" dirty="0" smtClean="0">
                <a:solidFill>
                  <a:srgbClr val="141414"/>
                </a:solidFill>
                <a:effectLst/>
                <a:latin typeface="Spectral"/>
              </a:rPr>
              <a:t> </a:t>
            </a:r>
            <a:r>
              <a:rPr lang="ru-RU" b="0" i="0" dirty="0" err="1" smtClean="0">
                <a:solidFill>
                  <a:srgbClr val="141414"/>
                </a:solidFill>
                <a:effectLst/>
                <a:latin typeface="Spectral"/>
              </a:rPr>
              <a:t>процесі</a:t>
            </a:r>
            <a:r>
              <a:rPr lang="ru-RU" b="0" i="0" dirty="0" smtClean="0">
                <a:solidFill>
                  <a:srgbClr val="141414"/>
                </a:solidFill>
                <a:effectLst/>
                <a:latin typeface="Spectral"/>
              </a:rPr>
              <a:t>, </a:t>
            </a:r>
            <a:r>
              <a:rPr lang="ru-RU" b="0" i="0" dirty="0" err="1" smtClean="0">
                <a:solidFill>
                  <a:srgbClr val="141414"/>
                </a:solidFill>
                <a:effectLst/>
                <a:latin typeface="Spectral"/>
              </a:rPr>
              <a:t>оның</a:t>
            </a:r>
            <a:r>
              <a:rPr lang="ru-RU" b="0" i="0" dirty="0" smtClean="0">
                <a:solidFill>
                  <a:srgbClr val="141414"/>
                </a:solidFill>
                <a:effectLst/>
                <a:latin typeface="Spectral"/>
              </a:rPr>
              <a:t> </a:t>
            </a:r>
            <a:r>
              <a:rPr lang="ru-RU" b="0" i="0" dirty="0" err="1" smtClean="0">
                <a:solidFill>
                  <a:srgbClr val="141414"/>
                </a:solidFill>
                <a:effectLst/>
                <a:latin typeface="Spectral"/>
              </a:rPr>
              <a:t>көмегімен</a:t>
            </a:r>
            <a:r>
              <a:rPr lang="ru-RU" b="0" i="0" dirty="0" smtClean="0">
                <a:solidFill>
                  <a:srgbClr val="141414"/>
                </a:solidFill>
                <a:effectLst/>
                <a:latin typeface="Spectral"/>
              </a:rPr>
              <a:t> индивид </a:t>
            </a:r>
            <a:r>
              <a:rPr lang="ru-RU" b="0" i="0" dirty="0" err="1" smtClean="0">
                <a:solidFill>
                  <a:srgbClr val="141414"/>
                </a:solidFill>
                <a:effectLst/>
                <a:latin typeface="Spectral"/>
              </a:rPr>
              <a:t>өзі</a:t>
            </a:r>
            <a:r>
              <a:rPr lang="ru-RU" b="0" i="0" dirty="0" smtClean="0">
                <a:solidFill>
                  <a:srgbClr val="141414"/>
                </a:solidFill>
                <a:effectLst/>
                <a:latin typeface="Spectral"/>
              </a:rPr>
              <a:t> </a:t>
            </a:r>
            <a:r>
              <a:rPr lang="ru-RU" b="0" i="0" dirty="0" err="1" smtClean="0">
                <a:solidFill>
                  <a:srgbClr val="141414"/>
                </a:solidFill>
                <a:effectLst/>
                <a:latin typeface="Spectral"/>
              </a:rPr>
              <a:t>шынымен</a:t>
            </a:r>
            <a:r>
              <a:rPr lang="ru-RU" b="0" i="0" dirty="0" smtClean="0">
                <a:solidFill>
                  <a:srgbClr val="141414"/>
                </a:solidFill>
                <a:effectLst/>
                <a:latin typeface="Spectral"/>
              </a:rPr>
              <a:t> </a:t>
            </a:r>
            <a:r>
              <a:rPr lang="ru-RU" b="0" i="0" dirty="0" err="1" smtClean="0">
                <a:solidFill>
                  <a:srgbClr val="141414"/>
                </a:solidFill>
                <a:effectLst/>
                <a:latin typeface="Spectral"/>
              </a:rPr>
              <a:t>мақсат</a:t>
            </a:r>
            <a:r>
              <a:rPr lang="ru-RU" b="0" i="0" dirty="0" smtClean="0">
                <a:solidFill>
                  <a:srgbClr val="141414"/>
                </a:solidFill>
                <a:effectLst/>
                <a:latin typeface="Spectral"/>
              </a:rPr>
              <a:t> </a:t>
            </a:r>
            <a:r>
              <a:rPr lang="ru-RU" b="0" i="0" dirty="0" err="1" smtClean="0">
                <a:solidFill>
                  <a:srgbClr val="141414"/>
                </a:solidFill>
                <a:effectLst/>
                <a:latin typeface="Spectral"/>
              </a:rPr>
              <a:t>етілгенге</a:t>
            </a:r>
            <a:r>
              <a:rPr lang="ru-RU" b="0" i="0" dirty="0" smtClean="0">
                <a:solidFill>
                  <a:srgbClr val="141414"/>
                </a:solidFill>
                <a:effectLst/>
                <a:latin typeface="Spectral"/>
              </a:rPr>
              <a:t> </a:t>
            </a:r>
            <a:r>
              <a:rPr lang="ru-RU" b="0" i="0" dirty="0" err="1" smtClean="0">
                <a:solidFill>
                  <a:srgbClr val="141414"/>
                </a:solidFill>
                <a:effectLst/>
                <a:latin typeface="Spectral"/>
              </a:rPr>
              <a:t>дейін</a:t>
            </a:r>
            <a:r>
              <a:rPr lang="ru-RU" b="0" i="0" dirty="0" smtClean="0">
                <a:solidFill>
                  <a:srgbClr val="141414"/>
                </a:solidFill>
                <a:effectLst/>
                <a:latin typeface="Spectral"/>
              </a:rPr>
              <a:t> </a:t>
            </a:r>
            <a:r>
              <a:rPr lang="ru-RU" b="0" i="0" dirty="0" err="1" smtClean="0">
                <a:solidFill>
                  <a:srgbClr val="141414"/>
                </a:solidFill>
                <a:effectLst/>
                <a:latin typeface="Spectral"/>
              </a:rPr>
              <a:t>дамиды</a:t>
            </a:r>
            <a:r>
              <a:rPr lang="ru-RU" b="0" i="0" dirty="0" smtClean="0">
                <a:solidFill>
                  <a:srgbClr val="141414"/>
                </a:solidFill>
                <a:effectLst/>
                <a:latin typeface="Spectral"/>
              </a:rPr>
              <a:t>. </a:t>
            </a:r>
            <a:r>
              <a:rPr lang="ru-RU" b="0" i="0" dirty="0" err="1" smtClean="0">
                <a:solidFill>
                  <a:srgbClr val="141414"/>
                </a:solidFill>
                <a:effectLst/>
                <a:latin typeface="Spectral"/>
              </a:rPr>
              <a:t>Эмоционалды</a:t>
            </a:r>
            <a:r>
              <a:rPr lang="ru-RU" b="0" i="0" dirty="0" smtClean="0">
                <a:solidFill>
                  <a:srgbClr val="141414"/>
                </a:solidFill>
                <a:effectLst/>
                <a:latin typeface="Spectral"/>
              </a:rPr>
              <a:t> </a:t>
            </a:r>
            <a:r>
              <a:rPr lang="ru-RU" b="0" i="0" dirty="0" err="1" smtClean="0">
                <a:solidFill>
                  <a:srgbClr val="141414"/>
                </a:solidFill>
                <a:effectLst/>
                <a:latin typeface="Spectral"/>
              </a:rPr>
              <a:t>қиындықтары</a:t>
            </a:r>
            <a:r>
              <a:rPr lang="ru-RU" b="0" i="0" dirty="0" smtClean="0">
                <a:solidFill>
                  <a:srgbClr val="141414"/>
                </a:solidFill>
                <a:effectLst/>
                <a:latin typeface="Spectral"/>
              </a:rPr>
              <a:t> бар </a:t>
            </a:r>
            <a:r>
              <a:rPr lang="ru-RU" b="0" i="0" dirty="0" err="1" smtClean="0">
                <a:solidFill>
                  <a:srgbClr val="141414"/>
                </a:solidFill>
                <a:effectLst/>
                <a:latin typeface="Spectral"/>
              </a:rPr>
              <a:t>адамдар</a:t>
            </a:r>
            <a:r>
              <a:rPr lang="ru-RU" b="0" i="0" dirty="0" smtClean="0">
                <a:solidFill>
                  <a:srgbClr val="141414"/>
                </a:solidFill>
                <a:effectLst/>
                <a:latin typeface="Spectral"/>
              </a:rPr>
              <a:t> </a:t>
            </a:r>
            <a:r>
              <a:rPr lang="ru-RU" b="0" i="0" dirty="0" err="1" smtClean="0">
                <a:solidFill>
                  <a:srgbClr val="141414"/>
                </a:solidFill>
                <a:effectLst/>
                <a:latin typeface="Spectral"/>
              </a:rPr>
              <a:t>көбінесе</a:t>
            </a:r>
            <a:r>
              <a:rPr lang="ru-RU" b="0" i="0" dirty="0" smtClean="0">
                <a:solidFill>
                  <a:srgbClr val="141414"/>
                </a:solidFill>
                <a:effectLst/>
                <a:latin typeface="Spectral"/>
              </a:rPr>
              <a:t> </a:t>
            </a:r>
            <a:r>
              <a:rPr lang="ru-RU" b="0" i="0" dirty="0" err="1" smtClean="0">
                <a:solidFill>
                  <a:srgbClr val="141414"/>
                </a:solidFill>
                <a:effectLst/>
                <a:latin typeface="Spectral"/>
              </a:rPr>
              <a:t>әртүрлі</a:t>
            </a:r>
            <a:r>
              <a:rPr lang="ru-RU" b="0" i="0" dirty="0" smtClean="0">
                <a:solidFill>
                  <a:srgbClr val="141414"/>
                </a:solidFill>
                <a:effectLst/>
                <a:latin typeface="Spectral"/>
              </a:rPr>
              <a:t> </a:t>
            </a:r>
            <a:r>
              <a:rPr lang="ru-RU" b="0" i="0" dirty="0" err="1" smtClean="0">
                <a:solidFill>
                  <a:srgbClr val="141414"/>
                </a:solidFill>
                <a:effectLst/>
                <a:latin typeface="Spectral"/>
              </a:rPr>
              <a:t>дәрежедегі</a:t>
            </a:r>
            <a:r>
              <a:rPr lang="ru-RU" b="0" i="0" dirty="0" smtClean="0">
                <a:solidFill>
                  <a:srgbClr val="141414"/>
                </a:solidFill>
                <a:effectLst/>
                <a:latin typeface="Spectral"/>
              </a:rPr>
              <a:t> </a:t>
            </a:r>
            <a:r>
              <a:rPr lang="ru-RU" b="0" i="0" dirty="0" err="1" smtClean="0">
                <a:solidFill>
                  <a:srgbClr val="141414"/>
                </a:solidFill>
                <a:effectLst/>
                <a:latin typeface="Spectral"/>
              </a:rPr>
              <a:t>эмоционалдық</a:t>
            </a:r>
            <a:r>
              <a:rPr lang="ru-RU" b="0" i="0" dirty="0" smtClean="0">
                <a:solidFill>
                  <a:srgbClr val="141414"/>
                </a:solidFill>
                <a:effectLst/>
                <a:latin typeface="Spectral"/>
              </a:rPr>
              <a:t> </a:t>
            </a:r>
            <a:r>
              <a:rPr lang="ru-RU" b="0" i="0" dirty="0" err="1" smtClean="0">
                <a:solidFill>
                  <a:srgbClr val="141414"/>
                </a:solidFill>
                <a:effectLst/>
                <a:latin typeface="Spectral"/>
              </a:rPr>
              <a:t>тәжірибелермен</a:t>
            </a:r>
            <a:r>
              <a:rPr lang="ru-RU" b="0" i="0" dirty="0" smtClean="0">
                <a:solidFill>
                  <a:srgbClr val="141414"/>
                </a:solidFill>
                <a:effectLst/>
                <a:latin typeface="Spectral"/>
              </a:rPr>
              <a:t> </a:t>
            </a:r>
            <a:r>
              <a:rPr lang="ru-RU" b="0" i="0" dirty="0" err="1" smtClean="0">
                <a:solidFill>
                  <a:srgbClr val="141414"/>
                </a:solidFill>
                <a:effectLst/>
                <a:latin typeface="Spectral"/>
              </a:rPr>
              <a:t>толтырылған</a:t>
            </a:r>
            <a:r>
              <a:rPr lang="ru-RU" b="0" i="0" dirty="0" smtClean="0">
                <a:solidFill>
                  <a:srgbClr val="141414"/>
                </a:solidFill>
                <a:effectLst/>
                <a:latin typeface="Spectral"/>
              </a:rPr>
              <a:t>, </a:t>
            </a:r>
            <a:r>
              <a:rPr lang="ru-RU" b="0" i="0" dirty="0" err="1" smtClean="0">
                <a:solidFill>
                  <a:srgbClr val="141414"/>
                </a:solidFill>
                <a:effectLst/>
                <a:latin typeface="Spectral"/>
              </a:rPr>
              <a:t>бытыраңқы</a:t>
            </a:r>
            <a:r>
              <a:rPr lang="ru-RU" b="0" i="0" dirty="0" smtClean="0">
                <a:solidFill>
                  <a:srgbClr val="141414"/>
                </a:solidFill>
                <a:effectLst/>
                <a:latin typeface="Spectral"/>
              </a:rPr>
              <a:t>, </a:t>
            </a:r>
            <a:r>
              <a:rPr lang="ru-RU" b="0" i="0" dirty="0" err="1" smtClean="0">
                <a:solidFill>
                  <a:srgbClr val="141414"/>
                </a:solidFill>
                <a:effectLst/>
                <a:latin typeface="Spectral"/>
              </a:rPr>
              <a:t>бөлінген</a:t>
            </a:r>
            <a:r>
              <a:rPr lang="ru-RU" b="0" i="0" dirty="0" smtClean="0">
                <a:solidFill>
                  <a:srgbClr val="141414"/>
                </a:solidFill>
                <a:effectLst/>
                <a:latin typeface="Spectral"/>
              </a:rPr>
              <a:t> </a:t>
            </a:r>
            <a:r>
              <a:rPr lang="ru-RU" b="0" i="0" dirty="0" err="1" smtClean="0">
                <a:solidFill>
                  <a:srgbClr val="141414"/>
                </a:solidFill>
                <a:effectLst/>
                <a:latin typeface="Spectral"/>
              </a:rPr>
              <a:t>өмір</a:t>
            </a:r>
            <a:r>
              <a:rPr lang="ru-RU" b="0" i="0" dirty="0" smtClean="0">
                <a:solidFill>
                  <a:srgbClr val="141414"/>
                </a:solidFill>
                <a:effectLst/>
                <a:latin typeface="Spectral"/>
              </a:rPr>
              <a:t> </a:t>
            </a:r>
            <a:r>
              <a:rPr lang="ru-RU" b="0" i="0" dirty="0" err="1" smtClean="0">
                <a:solidFill>
                  <a:srgbClr val="141414"/>
                </a:solidFill>
                <a:effectLst/>
                <a:latin typeface="Spectral"/>
              </a:rPr>
              <a:t>сүргендей</a:t>
            </a:r>
            <a:r>
              <a:rPr lang="ru-RU" b="0" i="0" dirty="0" smtClean="0">
                <a:solidFill>
                  <a:srgbClr val="141414"/>
                </a:solidFill>
                <a:effectLst/>
                <a:latin typeface="Spectral"/>
              </a:rPr>
              <a:t> </a:t>
            </a:r>
            <a:r>
              <a:rPr lang="ru-RU" b="0" i="0" dirty="0" err="1" smtClean="0">
                <a:solidFill>
                  <a:srgbClr val="141414"/>
                </a:solidFill>
                <a:effectLst/>
                <a:latin typeface="Spectral"/>
              </a:rPr>
              <a:t>сезінеді</a:t>
            </a:r>
            <a:r>
              <a:rPr lang="ru-RU" b="0" i="0" dirty="0" smtClean="0">
                <a:solidFill>
                  <a:srgbClr val="141414"/>
                </a:solidFill>
                <a:effectLst/>
                <a:latin typeface="Spectral"/>
              </a:rPr>
              <a:t>. </a:t>
            </a:r>
            <a:r>
              <a:rPr lang="ru-RU" b="0" i="0" dirty="0" err="1" smtClean="0">
                <a:solidFill>
                  <a:srgbClr val="141414"/>
                </a:solidFill>
                <a:effectLst/>
                <a:latin typeface="Spectral"/>
              </a:rPr>
              <a:t>Алға</a:t>
            </a:r>
            <a:r>
              <a:rPr lang="ru-RU" b="0" i="0" dirty="0" smtClean="0">
                <a:solidFill>
                  <a:srgbClr val="141414"/>
                </a:solidFill>
                <a:effectLst/>
                <a:latin typeface="Spectral"/>
              </a:rPr>
              <a:t> </a:t>
            </a:r>
            <a:r>
              <a:rPr lang="ru-RU" b="0" i="0" dirty="0" err="1" smtClean="0">
                <a:solidFill>
                  <a:srgbClr val="141414"/>
                </a:solidFill>
                <a:effectLst/>
                <a:latin typeface="Spectral"/>
              </a:rPr>
              <a:t>қарай</a:t>
            </a:r>
            <a:r>
              <a:rPr lang="ru-RU" b="0" i="0" dirty="0" smtClean="0">
                <a:solidFill>
                  <a:srgbClr val="141414"/>
                </a:solidFill>
                <a:effectLst/>
                <a:latin typeface="Spectral"/>
              </a:rPr>
              <a:t> </a:t>
            </a:r>
            <a:r>
              <a:rPr lang="ru-RU" b="0" i="0" dirty="0" err="1" smtClean="0">
                <a:solidFill>
                  <a:srgbClr val="141414"/>
                </a:solidFill>
                <a:effectLst/>
                <a:latin typeface="Spectral"/>
              </a:rPr>
              <a:t>ілгерілеу</a:t>
            </a:r>
            <a:r>
              <a:rPr lang="ru-RU" b="0" i="0" dirty="0" smtClean="0">
                <a:solidFill>
                  <a:srgbClr val="141414"/>
                </a:solidFill>
                <a:effectLst/>
                <a:latin typeface="Spectral"/>
              </a:rPr>
              <a:t> </a:t>
            </a:r>
            <a:r>
              <a:rPr lang="ru-RU" b="0" i="0" dirty="0" err="1" smtClean="0">
                <a:solidFill>
                  <a:srgbClr val="141414"/>
                </a:solidFill>
                <a:effectLst/>
                <a:latin typeface="Spectral"/>
              </a:rPr>
              <a:t>көбінесе</a:t>
            </a:r>
            <a:r>
              <a:rPr lang="ru-RU" b="0" i="0" dirty="0" smtClean="0">
                <a:solidFill>
                  <a:srgbClr val="141414"/>
                </a:solidFill>
                <a:effectLst/>
                <a:latin typeface="Spectral"/>
              </a:rPr>
              <a:t> </a:t>
            </a:r>
            <a:r>
              <a:rPr lang="ru-RU" b="0" i="0" dirty="0" err="1" smtClean="0">
                <a:solidFill>
                  <a:srgbClr val="141414"/>
                </a:solidFill>
                <a:effectLst/>
                <a:latin typeface="Spectral"/>
              </a:rPr>
              <a:t>адамның</a:t>
            </a:r>
            <a:r>
              <a:rPr lang="ru-RU" b="0" i="0" dirty="0" smtClean="0">
                <a:solidFill>
                  <a:srgbClr val="141414"/>
                </a:solidFill>
                <a:effectLst/>
                <a:latin typeface="Spectral"/>
              </a:rPr>
              <a:t> </a:t>
            </a:r>
            <a:r>
              <a:rPr lang="ru-RU" b="0" i="0" dirty="0" err="1" smtClean="0">
                <a:solidFill>
                  <a:srgbClr val="141414"/>
                </a:solidFill>
                <a:effectLst/>
                <a:latin typeface="Spectral"/>
              </a:rPr>
              <a:t>ішкі</a:t>
            </a:r>
            <a:r>
              <a:rPr lang="ru-RU" b="0" i="0" dirty="0" smtClean="0">
                <a:solidFill>
                  <a:srgbClr val="141414"/>
                </a:solidFill>
                <a:effectLst/>
                <a:latin typeface="Spectral"/>
              </a:rPr>
              <a:t> </a:t>
            </a:r>
            <a:r>
              <a:rPr lang="ru-RU" b="0" i="0" dirty="0" err="1" smtClean="0">
                <a:solidFill>
                  <a:srgbClr val="141414"/>
                </a:solidFill>
                <a:effectLst/>
                <a:latin typeface="Spectral"/>
              </a:rPr>
              <a:t>жан-жақтарын</a:t>
            </a:r>
            <a:r>
              <a:rPr lang="ru-RU" b="0" i="0" dirty="0" smtClean="0">
                <a:solidFill>
                  <a:srgbClr val="141414"/>
                </a:solidFill>
                <a:effectLst/>
                <a:latin typeface="Spectral"/>
              </a:rPr>
              <a:t> </a:t>
            </a:r>
            <a:r>
              <a:rPr lang="ru-RU" b="0" i="0" dirty="0" err="1" smtClean="0">
                <a:solidFill>
                  <a:srgbClr val="141414"/>
                </a:solidFill>
                <a:effectLst/>
                <a:latin typeface="Spectral"/>
              </a:rPr>
              <a:t>бөліп</a:t>
            </a:r>
            <a:r>
              <a:rPr lang="ru-RU" b="0" i="0" dirty="0" smtClean="0">
                <a:solidFill>
                  <a:srgbClr val="141414"/>
                </a:solidFill>
                <a:effectLst/>
                <a:latin typeface="Spectral"/>
              </a:rPr>
              <a:t> </a:t>
            </a:r>
            <a:r>
              <a:rPr lang="ru-RU" b="0" i="0" dirty="0" err="1" smtClean="0">
                <a:solidFill>
                  <a:srgbClr val="141414"/>
                </a:solidFill>
                <a:effectLst/>
                <a:latin typeface="Spectral"/>
              </a:rPr>
              <a:t>алудан</a:t>
            </a:r>
            <a:r>
              <a:rPr lang="ru-RU" b="0" i="0" dirty="0" smtClean="0">
                <a:solidFill>
                  <a:srgbClr val="141414"/>
                </a:solidFill>
                <a:effectLst/>
                <a:latin typeface="Spectral"/>
              </a:rPr>
              <a:t> </a:t>
            </a:r>
            <a:r>
              <a:rPr lang="ru-RU" b="0" i="0" dirty="0" err="1" smtClean="0">
                <a:solidFill>
                  <a:srgbClr val="141414"/>
                </a:solidFill>
                <a:effectLst/>
                <a:latin typeface="Spectral"/>
              </a:rPr>
              <a:t>туындаған</a:t>
            </a:r>
            <a:r>
              <a:rPr lang="ru-RU" b="0" i="0" dirty="0" smtClean="0">
                <a:solidFill>
                  <a:srgbClr val="141414"/>
                </a:solidFill>
                <a:effectLst/>
                <a:latin typeface="Spectral"/>
              </a:rPr>
              <a:t> </a:t>
            </a:r>
            <a:r>
              <a:rPr lang="ru-RU" b="0" i="0" dirty="0" err="1" smtClean="0">
                <a:solidFill>
                  <a:srgbClr val="141414"/>
                </a:solidFill>
                <a:effectLst/>
                <a:latin typeface="Spectral"/>
              </a:rPr>
              <a:t>ішкі</a:t>
            </a:r>
            <a:r>
              <a:rPr lang="ru-RU" b="0" i="0" dirty="0" smtClean="0">
                <a:solidFill>
                  <a:srgbClr val="141414"/>
                </a:solidFill>
                <a:effectLst/>
                <a:latin typeface="Spectral"/>
              </a:rPr>
              <a:t> </a:t>
            </a:r>
            <a:r>
              <a:rPr lang="ru-RU" b="0" i="0" dirty="0" err="1" smtClean="0">
                <a:solidFill>
                  <a:srgbClr val="141414"/>
                </a:solidFill>
                <a:effectLst/>
                <a:latin typeface="Spectral"/>
              </a:rPr>
              <a:t>қақтығыстар</a:t>
            </a:r>
            <a:r>
              <a:rPr lang="ru-RU" b="0" i="0" dirty="0" smtClean="0">
                <a:solidFill>
                  <a:srgbClr val="141414"/>
                </a:solidFill>
                <a:effectLst/>
                <a:latin typeface="Spectral"/>
              </a:rPr>
              <a:t> мен </a:t>
            </a:r>
            <a:r>
              <a:rPr lang="ru-RU" b="0" i="0" dirty="0" err="1" smtClean="0">
                <a:solidFill>
                  <a:srgbClr val="141414"/>
                </a:solidFill>
                <a:effectLst/>
                <a:latin typeface="Spectral"/>
              </a:rPr>
              <a:t>өзін-өзі</a:t>
            </a:r>
            <a:r>
              <a:rPr lang="ru-RU" b="0" i="0" dirty="0" smtClean="0">
                <a:solidFill>
                  <a:srgbClr val="141414"/>
                </a:solidFill>
                <a:effectLst/>
                <a:latin typeface="Spectral"/>
              </a:rPr>
              <a:t> </a:t>
            </a:r>
            <a:r>
              <a:rPr lang="ru-RU" b="0" i="0" dirty="0" err="1" smtClean="0">
                <a:solidFill>
                  <a:srgbClr val="141414"/>
                </a:solidFill>
                <a:effectLst/>
                <a:latin typeface="Spectral"/>
              </a:rPr>
              <a:t>саботаждау</a:t>
            </a:r>
            <a:r>
              <a:rPr lang="ru-RU" b="0" i="0" dirty="0" smtClean="0">
                <a:solidFill>
                  <a:srgbClr val="141414"/>
                </a:solidFill>
                <a:effectLst/>
                <a:latin typeface="Spectral"/>
              </a:rPr>
              <a:t> </a:t>
            </a:r>
            <a:r>
              <a:rPr lang="ru-RU" b="0" i="0" dirty="0" err="1" smtClean="0">
                <a:solidFill>
                  <a:srgbClr val="141414"/>
                </a:solidFill>
                <a:effectLst/>
                <a:latin typeface="Spectral"/>
              </a:rPr>
              <a:t>нәтижесінде</a:t>
            </a:r>
            <a:r>
              <a:rPr lang="ru-RU" b="0" i="0" dirty="0" smtClean="0">
                <a:solidFill>
                  <a:srgbClr val="141414"/>
                </a:solidFill>
                <a:effectLst/>
                <a:latin typeface="Spectral"/>
              </a:rPr>
              <a:t> </a:t>
            </a:r>
            <a:r>
              <a:rPr lang="ru-RU" b="0" i="0" dirty="0" err="1" smtClean="0">
                <a:solidFill>
                  <a:srgbClr val="141414"/>
                </a:solidFill>
                <a:effectLst/>
                <a:latin typeface="Spectral"/>
              </a:rPr>
              <a:t>бұзылады</a:t>
            </a:r>
            <a:r>
              <a:rPr lang="ru-RU" b="0" i="0" dirty="0" smtClean="0">
                <a:solidFill>
                  <a:srgbClr val="141414"/>
                </a:solidFill>
                <a:effectLst/>
                <a:latin typeface="Spectral"/>
              </a:rPr>
              <a:t>. </a:t>
            </a:r>
            <a:r>
              <a:rPr lang="ru-RU" b="0" i="0" dirty="0" err="1" smtClean="0">
                <a:solidFill>
                  <a:srgbClr val="141414"/>
                </a:solidFill>
                <a:effectLst/>
                <a:latin typeface="Spectral"/>
              </a:rPr>
              <a:t>Даралау</a:t>
            </a:r>
            <a:r>
              <a:rPr lang="ru-RU" b="0" i="0" dirty="0" smtClean="0">
                <a:solidFill>
                  <a:srgbClr val="141414"/>
                </a:solidFill>
                <a:effectLst/>
                <a:latin typeface="Spectral"/>
              </a:rPr>
              <a:t> </a:t>
            </a:r>
            <a:r>
              <a:rPr lang="ru-RU" b="0" i="0" dirty="0" err="1" smtClean="0">
                <a:solidFill>
                  <a:srgbClr val="141414"/>
                </a:solidFill>
                <a:effectLst/>
                <a:latin typeface="Spectral"/>
              </a:rPr>
              <a:t>адамның</a:t>
            </a:r>
            <a:r>
              <a:rPr lang="ru-RU" b="0" i="0" dirty="0" smtClean="0">
                <a:solidFill>
                  <a:srgbClr val="141414"/>
                </a:solidFill>
                <a:effectLst/>
                <a:latin typeface="Spectral"/>
              </a:rPr>
              <a:t> </a:t>
            </a:r>
            <a:r>
              <a:rPr lang="ru-RU" b="0" i="0" dirty="0" err="1" smtClean="0">
                <a:solidFill>
                  <a:srgbClr val="141414"/>
                </a:solidFill>
                <a:effectLst/>
                <a:latin typeface="Spectral"/>
              </a:rPr>
              <a:t>барлық</a:t>
            </a:r>
            <a:r>
              <a:rPr lang="ru-RU" b="0" i="0" dirty="0" smtClean="0">
                <a:solidFill>
                  <a:srgbClr val="141414"/>
                </a:solidFill>
                <a:effectLst/>
                <a:latin typeface="Spectral"/>
              </a:rPr>
              <a:t> </a:t>
            </a:r>
            <a:r>
              <a:rPr lang="ru-RU" b="0" i="0" dirty="0" err="1" smtClean="0">
                <a:solidFill>
                  <a:srgbClr val="141414"/>
                </a:solidFill>
                <a:effectLst/>
                <a:latin typeface="Spectral"/>
              </a:rPr>
              <a:t>жағымды</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жағымсыз</a:t>
            </a:r>
            <a:r>
              <a:rPr lang="ru-RU" b="0" i="0" dirty="0" smtClean="0">
                <a:solidFill>
                  <a:srgbClr val="141414"/>
                </a:solidFill>
                <a:effectLst/>
                <a:latin typeface="Spectral"/>
              </a:rPr>
              <a:t> </a:t>
            </a:r>
            <a:r>
              <a:rPr lang="ru-RU" b="0" i="0" dirty="0" err="1" smtClean="0">
                <a:solidFill>
                  <a:srgbClr val="141414"/>
                </a:solidFill>
                <a:effectLst/>
                <a:latin typeface="Spectral"/>
              </a:rPr>
              <a:t>тәжірибелерін</a:t>
            </a:r>
            <a:r>
              <a:rPr lang="ru-RU" b="0" i="0" dirty="0" smtClean="0">
                <a:solidFill>
                  <a:srgbClr val="141414"/>
                </a:solidFill>
                <a:effectLst/>
                <a:latin typeface="Spectral"/>
              </a:rPr>
              <a:t> </a:t>
            </a:r>
            <a:r>
              <a:rPr lang="ru-RU" b="0" i="0" dirty="0" err="1" smtClean="0">
                <a:solidFill>
                  <a:srgbClr val="141414"/>
                </a:solidFill>
                <a:effectLst/>
                <a:latin typeface="Spectral"/>
              </a:rPr>
              <a:t>адамның</a:t>
            </a:r>
            <a:r>
              <a:rPr lang="ru-RU" b="0" i="0" dirty="0" smtClean="0">
                <a:solidFill>
                  <a:srgbClr val="141414"/>
                </a:solidFill>
                <a:effectLst/>
                <a:latin typeface="Spectral"/>
              </a:rPr>
              <a:t> </a:t>
            </a:r>
            <a:r>
              <a:rPr lang="ru-RU" b="0" i="0" dirty="0" err="1" smtClean="0">
                <a:solidFill>
                  <a:srgbClr val="141414"/>
                </a:solidFill>
                <a:effectLst/>
                <a:latin typeface="Spectral"/>
              </a:rPr>
              <a:t>дені</a:t>
            </a:r>
            <a:r>
              <a:rPr lang="ru-RU" b="0" i="0" dirty="0" smtClean="0">
                <a:solidFill>
                  <a:srgbClr val="141414"/>
                </a:solidFill>
                <a:effectLst/>
                <a:latin typeface="Spectral"/>
              </a:rPr>
              <a:t> </a:t>
            </a:r>
            <a:r>
              <a:rPr lang="ru-RU" b="0" i="0" dirty="0" err="1" smtClean="0">
                <a:solidFill>
                  <a:srgbClr val="141414"/>
                </a:solidFill>
                <a:effectLst/>
                <a:latin typeface="Spectral"/>
              </a:rPr>
              <a:t>сау</a:t>
            </a:r>
            <a:r>
              <a:rPr lang="ru-RU" b="0" i="0" dirty="0" smtClean="0">
                <a:solidFill>
                  <a:srgbClr val="141414"/>
                </a:solidFill>
                <a:effectLst/>
                <a:latin typeface="Spectral"/>
              </a:rPr>
              <a:t>, </a:t>
            </a:r>
            <a:r>
              <a:rPr lang="ru-RU" b="0" i="0" dirty="0" err="1" smtClean="0">
                <a:solidFill>
                  <a:srgbClr val="141414"/>
                </a:solidFill>
                <a:effectLst/>
                <a:latin typeface="Spectral"/>
              </a:rPr>
              <a:t>нәтижелі</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эмоционалды</a:t>
            </a:r>
            <a:r>
              <a:rPr lang="ru-RU" b="0" i="0" dirty="0" smtClean="0">
                <a:solidFill>
                  <a:srgbClr val="141414"/>
                </a:solidFill>
                <a:effectLst/>
                <a:latin typeface="Spectral"/>
              </a:rPr>
              <a:t> </a:t>
            </a:r>
            <a:r>
              <a:rPr lang="ru-RU" b="0" i="0" dirty="0" err="1" smtClean="0">
                <a:solidFill>
                  <a:srgbClr val="141414"/>
                </a:solidFill>
                <a:effectLst/>
                <a:latin typeface="Spectral"/>
              </a:rPr>
              <a:t>түрде</a:t>
            </a:r>
            <a:r>
              <a:rPr lang="ru-RU" b="0" i="0" dirty="0" smtClean="0">
                <a:solidFill>
                  <a:srgbClr val="141414"/>
                </a:solidFill>
                <a:effectLst/>
                <a:latin typeface="Spectral"/>
              </a:rPr>
              <a:t> </a:t>
            </a:r>
            <a:r>
              <a:rPr lang="ru-RU" b="0" i="0" dirty="0" err="1" smtClean="0">
                <a:solidFill>
                  <a:srgbClr val="141414"/>
                </a:solidFill>
                <a:effectLst/>
                <a:latin typeface="Spectral"/>
              </a:rPr>
              <a:t>тұрақты</a:t>
            </a:r>
            <a:r>
              <a:rPr lang="ru-RU" b="0" i="0" dirty="0" smtClean="0">
                <a:solidFill>
                  <a:srgbClr val="141414"/>
                </a:solidFill>
                <a:effectLst/>
                <a:latin typeface="Spectral"/>
              </a:rPr>
              <a:t> </a:t>
            </a:r>
            <a:r>
              <a:rPr lang="ru-RU" b="0" i="0" dirty="0" err="1" smtClean="0">
                <a:solidFill>
                  <a:srgbClr val="141414"/>
                </a:solidFill>
                <a:effectLst/>
                <a:latin typeface="Spectral"/>
              </a:rPr>
              <a:t>өмір</a:t>
            </a:r>
            <a:r>
              <a:rPr lang="ru-RU" b="0" i="0" dirty="0" smtClean="0">
                <a:solidFill>
                  <a:srgbClr val="141414"/>
                </a:solidFill>
                <a:effectLst/>
                <a:latin typeface="Spectral"/>
              </a:rPr>
              <a:t> </a:t>
            </a:r>
            <a:r>
              <a:rPr lang="ru-RU" b="0" i="0" dirty="0" err="1" smtClean="0">
                <a:solidFill>
                  <a:srgbClr val="141414"/>
                </a:solidFill>
                <a:effectLst/>
                <a:latin typeface="Spectral"/>
              </a:rPr>
              <a:t>сүре</a:t>
            </a:r>
            <a:r>
              <a:rPr lang="ru-RU" b="0" i="0" dirty="0" smtClean="0">
                <a:solidFill>
                  <a:srgbClr val="141414"/>
                </a:solidFill>
                <a:effectLst/>
                <a:latin typeface="Spectral"/>
              </a:rPr>
              <a:t> </a:t>
            </a:r>
            <a:r>
              <a:rPr lang="ru-RU" b="0" i="0" dirty="0" err="1" smtClean="0">
                <a:solidFill>
                  <a:srgbClr val="141414"/>
                </a:solidFill>
                <a:effectLst/>
                <a:latin typeface="Spectral"/>
              </a:rPr>
              <a:t>алатындай</a:t>
            </a:r>
            <a:r>
              <a:rPr lang="ru-RU" b="0" i="0" dirty="0" smtClean="0">
                <a:solidFill>
                  <a:srgbClr val="141414"/>
                </a:solidFill>
                <a:effectLst/>
                <a:latin typeface="Spectral"/>
              </a:rPr>
              <a:t> </a:t>
            </a:r>
            <a:r>
              <a:rPr lang="ru-RU" b="0" i="0" dirty="0" err="1" smtClean="0">
                <a:solidFill>
                  <a:srgbClr val="141414"/>
                </a:solidFill>
                <a:effectLst/>
                <a:latin typeface="Spectral"/>
              </a:rPr>
              <a:t>етіп</a:t>
            </a:r>
            <a:r>
              <a:rPr lang="ru-RU" b="0" i="0" dirty="0" smtClean="0">
                <a:solidFill>
                  <a:srgbClr val="141414"/>
                </a:solidFill>
                <a:effectLst/>
                <a:latin typeface="Spectral"/>
              </a:rPr>
              <a:t> </a:t>
            </a:r>
            <a:r>
              <a:rPr lang="ru-RU" b="0" i="0" dirty="0" err="1" smtClean="0">
                <a:solidFill>
                  <a:srgbClr val="141414"/>
                </a:solidFill>
                <a:effectLst/>
                <a:latin typeface="Spectral"/>
              </a:rPr>
              <a:t>біріктіруді</a:t>
            </a:r>
            <a:r>
              <a:rPr lang="ru-RU" b="0" i="0" dirty="0" smtClean="0">
                <a:solidFill>
                  <a:srgbClr val="141414"/>
                </a:solidFill>
                <a:effectLst/>
                <a:latin typeface="Spectral"/>
              </a:rPr>
              <a:t> </a:t>
            </a:r>
            <a:r>
              <a:rPr lang="ru-RU" b="0" i="0" dirty="0" err="1" smtClean="0">
                <a:solidFill>
                  <a:srgbClr val="141414"/>
                </a:solidFill>
                <a:effectLst/>
                <a:latin typeface="Spectral"/>
              </a:rPr>
              <a:t>қамтиды</a:t>
            </a:r>
            <a:r>
              <a:rPr lang="ru-RU" b="0" i="0" dirty="0" smtClean="0">
                <a:solidFill>
                  <a:srgbClr val="141414"/>
                </a:solidFill>
                <a:effectLst/>
                <a:latin typeface="Spectral"/>
              </a:rPr>
              <a:t>. </a:t>
            </a:r>
            <a:r>
              <a:rPr lang="ru-RU" b="0" i="0" dirty="0" err="1" smtClean="0">
                <a:solidFill>
                  <a:srgbClr val="141414"/>
                </a:solidFill>
                <a:effectLst/>
                <a:latin typeface="Spectral"/>
              </a:rPr>
              <a:t>Даралау</a:t>
            </a:r>
            <a:r>
              <a:rPr lang="ru-RU" b="0" i="0" dirty="0" smtClean="0">
                <a:solidFill>
                  <a:srgbClr val="141414"/>
                </a:solidFill>
                <a:effectLst/>
                <a:latin typeface="Spectral"/>
              </a:rPr>
              <a:t> </a:t>
            </a:r>
            <a:r>
              <a:rPr lang="ru-RU" b="0" i="0" dirty="0" err="1" smtClean="0">
                <a:solidFill>
                  <a:srgbClr val="141414"/>
                </a:solidFill>
                <a:effectLst/>
                <a:latin typeface="Spectral"/>
              </a:rPr>
              <a:t>адамға</a:t>
            </a:r>
            <a:r>
              <a:rPr lang="ru-RU" b="0" i="0" dirty="0" smtClean="0">
                <a:solidFill>
                  <a:srgbClr val="141414"/>
                </a:solidFill>
                <a:effectLst/>
                <a:latin typeface="Spectral"/>
              </a:rPr>
              <a:t> </a:t>
            </a:r>
            <a:r>
              <a:rPr lang="ru-RU" b="0" i="0" dirty="0" err="1" smtClean="0">
                <a:solidFill>
                  <a:srgbClr val="141414"/>
                </a:solidFill>
                <a:effectLst/>
                <a:latin typeface="Spectral"/>
              </a:rPr>
              <a:t>басқа</a:t>
            </a:r>
            <a:r>
              <a:rPr lang="ru-RU" b="0" i="0" dirty="0" smtClean="0">
                <a:solidFill>
                  <a:srgbClr val="141414"/>
                </a:solidFill>
                <a:effectLst/>
                <a:latin typeface="Spectral"/>
              </a:rPr>
              <a:t> </a:t>
            </a:r>
            <a:r>
              <a:rPr lang="ru-RU" b="0" i="0" dirty="0" err="1" smtClean="0">
                <a:solidFill>
                  <a:srgbClr val="141414"/>
                </a:solidFill>
                <a:effectLst/>
                <a:latin typeface="Spectral"/>
              </a:rPr>
              <a:t>адамдардан</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ұжымдық</a:t>
            </a:r>
            <a:r>
              <a:rPr lang="ru-RU" b="0" i="0" dirty="0" smtClean="0">
                <a:solidFill>
                  <a:srgbClr val="141414"/>
                </a:solidFill>
                <a:effectLst/>
                <a:latin typeface="Spectral"/>
              </a:rPr>
              <a:t> </a:t>
            </a:r>
            <a:r>
              <a:rPr lang="ru-RU" b="0" i="0" dirty="0" err="1" smtClean="0">
                <a:solidFill>
                  <a:srgbClr val="141414"/>
                </a:solidFill>
                <a:effectLst/>
                <a:latin typeface="Spectral"/>
              </a:rPr>
              <a:t>бейсаналықтан</a:t>
            </a:r>
            <a:r>
              <a:rPr lang="ru-RU" b="0" i="0" dirty="0" smtClean="0">
                <a:solidFill>
                  <a:srgbClr val="141414"/>
                </a:solidFill>
                <a:effectLst/>
                <a:latin typeface="Spectral"/>
              </a:rPr>
              <a:t> </a:t>
            </a:r>
            <a:r>
              <a:rPr lang="ru-RU" b="0" i="0" dirty="0" err="1" smtClean="0">
                <a:solidFill>
                  <a:srgbClr val="141414"/>
                </a:solidFill>
                <a:effectLst/>
                <a:latin typeface="Spectral"/>
              </a:rPr>
              <a:t>ерекше</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жеке</a:t>
            </a:r>
            <a:r>
              <a:rPr lang="ru-RU" b="0" i="0" dirty="0" smtClean="0">
                <a:solidFill>
                  <a:srgbClr val="141414"/>
                </a:solidFill>
                <a:effectLst/>
                <a:latin typeface="Spectral"/>
              </a:rPr>
              <a:t> </a:t>
            </a:r>
            <a:r>
              <a:rPr lang="ru-RU" b="0" i="0" dirty="0" err="1" smtClean="0">
                <a:solidFill>
                  <a:srgbClr val="141414"/>
                </a:solidFill>
                <a:effectLst/>
                <a:latin typeface="Spectral"/>
              </a:rPr>
              <a:t>тұлға</a:t>
            </a:r>
            <a:r>
              <a:rPr lang="ru-RU" b="0" i="0" dirty="0" smtClean="0">
                <a:solidFill>
                  <a:srgbClr val="141414"/>
                </a:solidFill>
                <a:effectLst/>
                <a:latin typeface="Spectral"/>
              </a:rPr>
              <a:t> </a:t>
            </a:r>
            <a:r>
              <a:rPr lang="ru-RU" b="0" i="0" dirty="0" err="1" smtClean="0">
                <a:solidFill>
                  <a:srgbClr val="141414"/>
                </a:solidFill>
                <a:effectLst/>
                <a:latin typeface="Spectral"/>
              </a:rPr>
              <a:t>болуға</a:t>
            </a:r>
            <a:r>
              <a:rPr lang="ru-RU" b="0" i="0" dirty="0" smtClean="0">
                <a:solidFill>
                  <a:srgbClr val="141414"/>
                </a:solidFill>
                <a:effectLst/>
                <a:latin typeface="Spectral"/>
              </a:rPr>
              <a:t> </a:t>
            </a:r>
            <a:r>
              <a:rPr lang="ru-RU" b="0" i="0" dirty="0" err="1" smtClean="0">
                <a:solidFill>
                  <a:srgbClr val="141414"/>
                </a:solidFill>
                <a:effectLst/>
                <a:latin typeface="Spectral"/>
              </a:rPr>
              <a:t>мүмкіндік</a:t>
            </a:r>
            <a:r>
              <a:rPr lang="ru-RU" b="0" i="0" dirty="0" smtClean="0">
                <a:solidFill>
                  <a:srgbClr val="141414"/>
                </a:solidFill>
                <a:effectLst/>
                <a:latin typeface="Spectral"/>
              </a:rPr>
              <a:t> </a:t>
            </a:r>
            <a:r>
              <a:rPr lang="ru-RU" b="0" i="0" dirty="0" err="1" smtClean="0">
                <a:solidFill>
                  <a:srgbClr val="141414"/>
                </a:solidFill>
                <a:effectLst/>
                <a:latin typeface="Spectral"/>
              </a:rPr>
              <a:t>береді</a:t>
            </a:r>
            <a:r>
              <a:rPr lang="ru-RU" b="0" i="0" dirty="0" smtClean="0">
                <a:solidFill>
                  <a:srgbClr val="141414"/>
                </a:solidFill>
                <a:effectLst/>
                <a:latin typeface="Spectral"/>
              </a:rPr>
              <a:t>. </a:t>
            </a:r>
            <a:r>
              <a:rPr lang="ru-RU" b="0" i="0" dirty="0" err="1" smtClean="0">
                <a:solidFill>
                  <a:srgbClr val="141414"/>
                </a:solidFill>
                <a:effectLst/>
                <a:latin typeface="Spectral"/>
              </a:rPr>
              <a:t>Даралау</a:t>
            </a:r>
            <a:r>
              <a:rPr lang="ru-RU" b="0" i="0" dirty="0" smtClean="0">
                <a:solidFill>
                  <a:srgbClr val="141414"/>
                </a:solidFill>
                <a:effectLst/>
                <a:latin typeface="Spectral"/>
              </a:rPr>
              <a:t> </a:t>
            </a:r>
            <a:r>
              <a:rPr lang="ru-RU" b="0" i="0" dirty="0" err="1" smtClean="0">
                <a:solidFill>
                  <a:srgbClr val="141414"/>
                </a:solidFill>
                <a:effectLst/>
                <a:latin typeface="Spectral"/>
              </a:rPr>
              <a:t>процесі</a:t>
            </a:r>
            <a:r>
              <a:rPr lang="ru-RU" b="0" i="0" dirty="0" smtClean="0">
                <a:solidFill>
                  <a:srgbClr val="141414"/>
                </a:solidFill>
                <a:effectLst/>
                <a:latin typeface="Spectral"/>
              </a:rPr>
              <a:t> </a:t>
            </a:r>
            <a:r>
              <a:rPr lang="ru-RU" b="0" i="0" dirty="0" err="1" smtClean="0">
                <a:solidFill>
                  <a:srgbClr val="141414"/>
                </a:solidFill>
                <a:effectLst/>
                <a:latin typeface="Spectral"/>
              </a:rPr>
              <a:t>әр</a:t>
            </a:r>
            <a:r>
              <a:rPr lang="ru-RU" b="0" i="0" dirty="0" smtClean="0">
                <a:solidFill>
                  <a:srgbClr val="141414"/>
                </a:solidFill>
                <a:effectLst/>
                <a:latin typeface="Spectral"/>
              </a:rPr>
              <a:t> </a:t>
            </a:r>
            <a:r>
              <a:rPr lang="ru-RU" b="0" i="0" dirty="0" err="1" smtClean="0">
                <a:solidFill>
                  <a:srgbClr val="141414"/>
                </a:solidFill>
                <a:effectLst/>
                <a:latin typeface="Spectral"/>
              </a:rPr>
              <a:t>түрлі</a:t>
            </a:r>
            <a:r>
              <a:rPr lang="ru-RU" b="0" i="0" dirty="0" smtClean="0">
                <a:solidFill>
                  <a:srgbClr val="141414"/>
                </a:solidFill>
                <a:effectLst/>
                <a:latin typeface="Spectral"/>
              </a:rPr>
              <a:t> </a:t>
            </a:r>
            <a:r>
              <a:rPr lang="ru-RU" b="0" i="0" dirty="0" err="1" smtClean="0">
                <a:solidFill>
                  <a:srgbClr val="141414"/>
                </a:solidFill>
                <a:effectLst/>
                <a:latin typeface="Spectral"/>
              </a:rPr>
              <a:t>әдістер</a:t>
            </a:r>
            <a:r>
              <a:rPr lang="ru-RU" b="0" i="0" dirty="0" smtClean="0">
                <a:solidFill>
                  <a:srgbClr val="141414"/>
                </a:solidFill>
                <a:effectLst/>
                <a:latin typeface="Spectral"/>
              </a:rPr>
              <a:t>, </a:t>
            </a:r>
            <a:r>
              <a:rPr lang="ru-RU" b="0" i="0" dirty="0" err="1" smtClean="0">
                <a:solidFill>
                  <a:srgbClr val="141414"/>
                </a:solidFill>
                <a:effectLst/>
                <a:latin typeface="Spectral"/>
              </a:rPr>
              <a:t>соның</a:t>
            </a:r>
            <a:r>
              <a:rPr lang="ru-RU" b="0" i="0" dirty="0" smtClean="0">
                <a:solidFill>
                  <a:srgbClr val="141414"/>
                </a:solidFill>
                <a:effectLst/>
                <a:latin typeface="Spectral"/>
              </a:rPr>
              <a:t> </a:t>
            </a:r>
            <a:r>
              <a:rPr lang="ru-RU" b="0" i="0" dirty="0" err="1" smtClean="0">
                <a:solidFill>
                  <a:srgbClr val="141414"/>
                </a:solidFill>
                <a:effectLst/>
                <a:latin typeface="Spectral"/>
              </a:rPr>
              <a:t>ішінде</a:t>
            </a:r>
            <a:r>
              <a:rPr lang="ru-RU" b="0" i="0" dirty="0" smtClean="0">
                <a:solidFill>
                  <a:srgbClr val="141414"/>
                </a:solidFill>
                <a:effectLst/>
                <a:latin typeface="Spectral"/>
              </a:rPr>
              <a:t> </a:t>
            </a:r>
            <a:r>
              <a:rPr lang="ru-RU" b="0" i="0" dirty="0" err="1" smtClean="0">
                <a:solidFill>
                  <a:srgbClr val="141414"/>
                </a:solidFill>
                <a:effectLst/>
                <a:latin typeface="Spectral"/>
              </a:rPr>
              <a:t>арманды</a:t>
            </a:r>
            <a:r>
              <a:rPr lang="ru-RU" b="0" i="0" dirty="0" smtClean="0">
                <a:solidFill>
                  <a:srgbClr val="141414"/>
                </a:solidFill>
                <a:effectLst/>
                <a:latin typeface="Spectral"/>
              </a:rPr>
              <a:t> </a:t>
            </a:r>
            <a:r>
              <a:rPr lang="ru-RU" b="0" i="0" dirty="0" err="1" smtClean="0">
                <a:solidFill>
                  <a:srgbClr val="141414"/>
                </a:solidFill>
                <a:effectLst/>
                <a:latin typeface="Spectral"/>
              </a:rPr>
              <a:t>түсіндіру</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белсенді</a:t>
            </a:r>
            <a:r>
              <a:rPr lang="ru-RU" b="0" i="0" dirty="0" smtClean="0">
                <a:solidFill>
                  <a:srgbClr val="141414"/>
                </a:solidFill>
                <a:effectLst/>
                <a:latin typeface="Spectral"/>
              </a:rPr>
              <a:t> </a:t>
            </a:r>
            <a:r>
              <a:rPr lang="ru-RU" b="0" i="0" dirty="0" err="1" smtClean="0">
                <a:solidFill>
                  <a:srgbClr val="141414"/>
                </a:solidFill>
                <a:effectLst/>
                <a:latin typeface="Spectral"/>
              </a:rPr>
              <a:t>қиял</a:t>
            </a:r>
            <a:r>
              <a:rPr lang="ru-RU" b="0" i="0" dirty="0" smtClean="0">
                <a:solidFill>
                  <a:srgbClr val="141414"/>
                </a:solidFill>
                <a:effectLst/>
                <a:latin typeface="Spectral"/>
              </a:rPr>
              <a:t> </a:t>
            </a:r>
            <a:r>
              <a:rPr lang="ru-RU" b="0" i="0" dirty="0" err="1" smtClean="0">
                <a:solidFill>
                  <a:srgbClr val="141414"/>
                </a:solidFill>
                <a:effectLst/>
                <a:latin typeface="Spectral"/>
              </a:rPr>
              <a:t>арқылы</a:t>
            </a:r>
            <a:r>
              <a:rPr lang="ru-RU" b="0" i="0" dirty="0" smtClean="0">
                <a:solidFill>
                  <a:srgbClr val="141414"/>
                </a:solidFill>
                <a:effectLst/>
                <a:latin typeface="Spectral"/>
              </a:rPr>
              <a:t> </a:t>
            </a:r>
            <a:r>
              <a:rPr lang="ru-RU" b="0" i="0" dirty="0" err="1" smtClean="0">
                <a:solidFill>
                  <a:srgbClr val="141414"/>
                </a:solidFill>
                <a:effectLst/>
                <a:latin typeface="Spectral"/>
              </a:rPr>
              <a:t>жүреді</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жетілген</a:t>
            </a:r>
            <a:r>
              <a:rPr lang="ru-RU" b="0" i="0" dirty="0" smtClean="0">
                <a:solidFill>
                  <a:srgbClr val="141414"/>
                </a:solidFill>
                <a:effectLst/>
                <a:latin typeface="Spectral"/>
              </a:rPr>
              <a:t>, </a:t>
            </a:r>
            <a:r>
              <a:rPr lang="ru-RU" b="0" i="0" dirty="0" err="1" smtClean="0">
                <a:solidFill>
                  <a:srgbClr val="141414"/>
                </a:solidFill>
                <a:effectLst/>
                <a:latin typeface="Spectral"/>
              </a:rPr>
              <a:t>тұтас</a:t>
            </a:r>
            <a:r>
              <a:rPr lang="ru-RU" b="0" i="0" dirty="0" smtClean="0">
                <a:solidFill>
                  <a:srgbClr val="141414"/>
                </a:solidFill>
                <a:effectLst/>
                <a:latin typeface="Spectral"/>
              </a:rPr>
              <a:t> </a:t>
            </a:r>
            <a:r>
              <a:rPr lang="ru-RU" b="0" i="0" dirty="0" err="1" smtClean="0">
                <a:solidFill>
                  <a:srgbClr val="141414"/>
                </a:solidFill>
                <a:effectLst/>
                <a:latin typeface="Spectral"/>
              </a:rPr>
              <a:t>сау</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үйлесімді</a:t>
            </a:r>
            <a:r>
              <a:rPr lang="ru-RU" b="0" i="0" dirty="0" smtClean="0">
                <a:solidFill>
                  <a:srgbClr val="141414"/>
                </a:solidFill>
                <a:effectLst/>
                <a:latin typeface="Spectral"/>
              </a:rPr>
              <a:t> </a:t>
            </a:r>
            <a:r>
              <a:rPr lang="ru-RU" b="0" i="0" dirty="0" err="1" smtClean="0">
                <a:solidFill>
                  <a:srgbClr val="141414"/>
                </a:solidFill>
                <a:effectLst/>
                <a:latin typeface="Spectral"/>
              </a:rPr>
              <a:t>жеке</a:t>
            </a:r>
            <a:r>
              <a:rPr lang="ru-RU" b="0" i="0" dirty="0" smtClean="0">
                <a:solidFill>
                  <a:srgbClr val="141414"/>
                </a:solidFill>
                <a:effectLst/>
                <a:latin typeface="Spectral"/>
              </a:rPr>
              <a:t> </a:t>
            </a:r>
            <a:r>
              <a:rPr lang="ru-RU" b="0" i="0" dirty="0" err="1" smtClean="0">
                <a:solidFill>
                  <a:srgbClr val="141414"/>
                </a:solidFill>
                <a:effectLst/>
                <a:latin typeface="Spectral"/>
              </a:rPr>
              <a:t>тұлғаны</a:t>
            </a:r>
            <a:r>
              <a:rPr lang="ru-RU" b="0" i="0" dirty="0" smtClean="0">
                <a:solidFill>
                  <a:srgbClr val="141414"/>
                </a:solidFill>
                <a:effectLst/>
                <a:latin typeface="Spectral"/>
              </a:rPr>
              <a:t> </a:t>
            </a:r>
            <a:r>
              <a:rPr lang="ru-RU" b="0" i="0" dirty="0" err="1" smtClean="0">
                <a:solidFill>
                  <a:srgbClr val="141414"/>
                </a:solidFill>
                <a:effectLst/>
                <a:latin typeface="Spectral"/>
              </a:rPr>
              <a:t>дүниеге</a:t>
            </a:r>
            <a:r>
              <a:rPr lang="ru-RU" b="0" i="0" dirty="0" smtClean="0">
                <a:solidFill>
                  <a:srgbClr val="141414"/>
                </a:solidFill>
                <a:effectLst/>
                <a:latin typeface="Spectral"/>
              </a:rPr>
              <a:t> </a:t>
            </a:r>
            <a:r>
              <a:rPr lang="ru-RU" b="0" i="0" dirty="0" err="1" smtClean="0">
                <a:solidFill>
                  <a:srgbClr val="141414"/>
                </a:solidFill>
                <a:effectLst/>
                <a:latin typeface="Spectral"/>
              </a:rPr>
              <a:t>әкеледі</a:t>
            </a:r>
            <a:r>
              <a:rPr lang="ru-RU" b="0" i="0" dirty="0" smtClean="0">
                <a:solidFill>
                  <a:srgbClr val="141414"/>
                </a:solidFill>
                <a:effectLst/>
                <a:latin typeface="Spectral"/>
              </a:rPr>
              <a:t>.</a:t>
            </a:r>
          </a:p>
          <a:p>
            <a:pPr algn="just">
              <a:buFont typeface="Arial" panose="020B0604020202020204" pitchFamily="34" charset="0"/>
              <a:buChar char="•"/>
            </a:pPr>
            <a:r>
              <a:rPr lang="ru-RU" b="1" i="0" dirty="0" err="1" smtClean="0">
                <a:solidFill>
                  <a:srgbClr val="141414"/>
                </a:solidFill>
                <a:effectLst/>
                <a:latin typeface="Spectral"/>
              </a:rPr>
              <a:t>Ұжымдық</a:t>
            </a:r>
            <a:r>
              <a:rPr lang="ru-RU" b="1" i="0" dirty="0" smtClean="0">
                <a:solidFill>
                  <a:srgbClr val="141414"/>
                </a:solidFill>
                <a:effectLst/>
                <a:latin typeface="Spectral"/>
              </a:rPr>
              <a:t> </a:t>
            </a:r>
            <a:r>
              <a:rPr lang="ru-RU" b="1" i="0" dirty="0" err="1" smtClean="0">
                <a:solidFill>
                  <a:srgbClr val="141414"/>
                </a:solidFill>
                <a:effectLst/>
                <a:latin typeface="Spectral"/>
              </a:rPr>
              <a:t>бейсаналық</a:t>
            </a:r>
            <a:r>
              <a:rPr lang="ru-RU" b="1" i="0" dirty="0" smtClean="0">
                <a:solidFill>
                  <a:srgbClr val="141414"/>
                </a:solidFill>
                <a:effectLst/>
                <a:latin typeface="Spectral"/>
              </a:rPr>
              <a:t>:</a:t>
            </a:r>
            <a:r>
              <a:rPr lang="ru-RU" b="0" i="0" dirty="0" smtClean="0">
                <a:solidFill>
                  <a:srgbClr val="141414"/>
                </a:solidFill>
                <a:effectLst/>
                <a:latin typeface="Spectral"/>
              </a:rPr>
              <a:t> Юнг </a:t>
            </a:r>
            <a:r>
              <a:rPr lang="ru-RU" b="0" i="0" dirty="0" err="1" smtClean="0">
                <a:solidFill>
                  <a:srgbClr val="141414"/>
                </a:solidFill>
                <a:effectLst/>
                <a:latin typeface="Spectral"/>
              </a:rPr>
              <a:t>бірінші</a:t>
            </a:r>
            <a:r>
              <a:rPr lang="ru-RU" b="0" i="0" dirty="0" smtClean="0">
                <a:solidFill>
                  <a:srgbClr val="141414"/>
                </a:solidFill>
                <a:effectLst/>
                <a:latin typeface="Spectral"/>
              </a:rPr>
              <a:t> </a:t>
            </a:r>
            <a:r>
              <a:rPr lang="ru-RU" b="0" i="0" dirty="0" err="1" smtClean="0">
                <a:solidFill>
                  <a:srgbClr val="141414"/>
                </a:solidFill>
                <a:effectLst/>
                <a:latin typeface="Spectral"/>
              </a:rPr>
              <a:t>болып</a:t>
            </a:r>
            <a:r>
              <a:rPr lang="ru-RU" b="0" i="0" dirty="0" smtClean="0">
                <a:solidFill>
                  <a:srgbClr val="141414"/>
                </a:solidFill>
                <a:effectLst/>
                <a:latin typeface="Spectral"/>
              </a:rPr>
              <a:t> </a:t>
            </a:r>
            <a:r>
              <a:rPr lang="ru-RU" b="0" i="0" dirty="0" err="1" smtClean="0">
                <a:solidFill>
                  <a:srgbClr val="141414"/>
                </a:solidFill>
                <a:effectLst/>
                <a:latin typeface="Spectral"/>
              </a:rPr>
              <a:t>жүйелі</a:t>
            </a:r>
            <a:r>
              <a:rPr lang="ru-RU" b="0" i="0" dirty="0" smtClean="0">
                <a:solidFill>
                  <a:srgbClr val="141414"/>
                </a:solidFill>
                <a:effectLst/>
                <a:latin typeface="Spectral"/>
              </a:rPr>
              <a:t> </a:t>
            </a:r>
            <a:r>
              <a:rPr lang="ru-RU" b="0" i="0" dirty="0" err="1" smtClean="0">
                <a:solidFill>
                  <a:srgbClr val="141414"/>
                </a:solidFill>
                <a:effectLst/>
                <a:latin typeface="Spectral"/>
              </a:rPr>
              <a:t>жүйемен</a:t>
            </a:r>
            <a:r>
              <a:rPr lang="ru-RU" b="0" i="0" dirty="0" smtClean="0">
                <a:solidFill>
                  <a:srgbClr val="141414"/>
                </a:solidFill>
                <a:effectLst/>
                <a:latin typeface="Spectral"/>
              </a:rPr>
              <a:t> </a:t>
            </a:r>
            <a:r>
              <a:rPr lang="ru-RU" b="0" i="0" dirty="0" err="1" smtClean="0">
                <a:solidFill>
                  <a:srgbClr val="141414"/>
                </a:solidFill>
                <a:effectLst/>
                <a:latin typeface="Spectral"/>
              </a:rPr>
              <a:t>тіршілік</a:t>
            </a:r>
            <a:r>
              <a:rPr lang="ru-RU" b="0" i="0" dirty="0" smtClean="0">
                <a:solidFill>
                  <a:srgbClr val="141414"/>
                </a:solidFill>
                <a:effectLst/>
                <a:latin typeface="Spectral"/>
              </a:rPr>
              <a:t> </a:t>
            </a:r>
            <a:r>
              <a:rPr lang="ru-RU" b="0" i="0" dirty="0" err="1" smtClean="0">
                <a:solidFill>
                  <a:srgbClr val="141414"/>
                </a:solidFill>
                <a:effectLst/>
                <a:latin typeface="Spectral"/>
              </a:rPr>
              <a:t>ететін</a:t>
            </a:r>
            <a:r>
              <a:rPr lang="ru-RU" b="0" i="0" dirty="0" smtClean="0">
                <a:solidFill>
                  <a:srgbClr val="141414"/>
                </a:solidFill>
                <a:effectLst/>
                <a:latin typeface="Spectral"/>
              </a:rPr>
              <a:t> </a:t>
            </a:r>
            <a:r>
              <a:rPr lang="ru-RU" b="0" i="0" dirty="0" err="1" smtClean="0">
                <a:solidFill>
                  <a:srgbClr val="141414"/>
                </a:solidFill>
                <a:effectLst/>
                <a:latin typeface="Spectral"/>
              </a:rPr>
              <a:t>барлық</a:t>
            </a:r>
            <a:r>
              <a:rPr lang="ru-RU" b="0" i="0" dirty="0" smtClean="0">
                <a:solidFill>
                  <a:srgbClr val="141414"/>
                </a:solidFill>
                <a:effectLst/>
                <a:latin typeface="Spectral"/>
              </a:rPr>
              <a:t> </a:t>
            </a:r>
            <a:r>
              <a:rPr lang="ru-RU" b="0" i="0" dirty="0" err="1" smtClean="0">
                <a:solidFill>
                  <a:srgbClr val="141414"/>
                </a:solidFill>
                <a:effectLst/>
                <a:latin typeface="Spectral"/>
              </a:rPr>
              <a:t>тіршілік</a:t>
            </a:r>
            <a:r>
              <a:rPr lang="ru-RU" b="0" i="0" dirty="0" smtClean="0">
                <a:solidFill>
                  <a:srgbClr val="141414"/>
                </a:solidFill>
                <a:effectLst/>
                <a:latin typeface="Spectral"/>
              </a:rPr>
              <a:t> </a:t>
            </a:r>
            <a:r>
              <a:rPr lang="ru-RU" b="0" i="0" dirty="0" err="1" smtClean="0">
                <a:solidFill>
                  <a:srgbClr val="141414"/>
                </a:solidFill>
                <a:effectLst/>
                <a:latin typeface="Spectral"/>
              </a:rPr>
              <a:t>иелері</a:t>
            </a:r>
            <a:r>
              <a:rPr lang="ru-RU" b="0" i="0" dirty="0" smtClean="0">
                <a:solidFill>
                  <a:srgbClr val="141414"/>
                </a:solidFill>
                <a:effectLst/>
                <a:latin typeface="Spectral"/>
              </a:rPr>
              <a:t> </a:t>
            </a:r>
            <a:r>
              <a:rPr lang="ru-RU" b="0" i="0" dirty="0" err="1" smtClean="0">
                <a:solidFill>
                  <a:srgbClr val="141414"/>
                </a:solidFill>
                <a:effectLst/>
                <a:latin typeface="Spectral"/>
              </a:rPr>
              <a:t>көрсететін</a:t>
            </a:r>
            <a:r>
              <a:rPr lang="ru-RU" b="0" i="0" dirty="0" smtClean="0">
                <a:solidFill>
                  <a:srgbClr val="141414"/>
                </a:solidFill>
                <a:effectLst/>
                <a:latin typeface="Spectral"/>
              </a:rPr>
              <a:t> </a:t>
            </a:r>
            <a:r>
              <a:rPr lang="ru-RU" b="0" i="0" dirty="0" err="1" smtClean="0">
                <a:solidFill>
                  <a:srgbClr val="141414"/>
                </a:solidFill>
                <a:effectLst/>
                <a:latin typeface="Spectral"/>
              </a:rPr>
              <a:t>бейсаналық</a:t>
            </a:r>
            <a:r>
              <a:rPr lang="ru-RU" b="0" i="0" dirty="0" smtClean="0">
                <a:solidFill>
                  <a:srgbClr val="141414"/>
                </a:solidFill>
                <a:effectLst/>
                <a:latin typeface="Spectral"/>
              </a:rPr>
              <a:t> </a:t>
            </a:r>
            <a:r>
              <a:rPr lang="ru-RU" b="0" i="0" dirty="0" err="1" smtClean="0">
                <a:solidFill>
                  <a:srgbClr val="141414"/>
                </a:solidFill>
                <a:effectLst/>
                <a:latin typeface="Spectral"/>
              </a:rPr>
              <a:t>көріністі</a:t>
            </a:r>
            <a:r>
              <a:rPr lang="ru-RU" b="0" i="0" dirty="0" smtClean="0">
                <a:solidFill>
                  <a:srgbClr val="141414"/>
                </a:solidFill>
                <a:effectLst/>
                <a:latin typeface="Spectral"/>
              </a:rPr>
              <a:t> </a:t>
            </a:r>
            <a:r>
              <a:rPr lang="ru-RU" b="0" i="0" dirty="0" err="1" smtClean="0">
                <a:solidFill>
                  <a:srgbClr val="141414"/>
                </a:solidFill>
                <a:effectLst/>
                <a:latin typeface="Spectral"/>
              </a:rPr>
              <a:t>сипаттайтын</a:t>
            </a:r>
            <a:r>
              <a:rPr lang="ru-RU" b="0" i="0" dirty="0" smtClean="0">
                <a:solidFill>
                  <a:srgbClr val="141414"/>
                </a:solidFill>
                <a:effectLst/>
                <a:latin typeface="Spectral"/>
              </a:rPr>
              <a:t> </a:t>
            </a:r>
            <a:r>
              <a:rPr lang="ru-RU" b="0" i="0" dirty="0" err="1" smtClean="0">
                <a:solidFill>
                  <a:srgbClr val="141414"/>
                </a:solidFill>
                <a:effectLst/>
                <a:latin typeface="Spectral"/>
              </a:rPr>
              <a:t>құрал</a:t>
            </a:r>
            <a:r>
              <a:rPr lang="ru-RU" b="0" i="0" dirty="0" smtClean="0">
                <a:solidFill>
                  <a:srgbClr val="141414"/>
                </a:solidFill>
                <a:effectLst/>
                <a:latin typeface="Spectral"/>
              </a:rPr>
              <a:t> </a:t>
            </a:r>
            <a:r>
              <a:rPr lang="ru-RU" b="0" i="0" dirty="0" err="1" smtClean="0">
                <a:solidFill>
                  <a:srgbClr val="141414"/>
                </a:solidFill>
                <a:effectLst/>
                <a:latin typeface="Spectral"/>
              </a:rPr>
              <a:t>ретінде</a:t>
            </a:r>
            <a:r>
              <a:rPr lang="ru-RU" b="0" i="0" dirty="0" smtClean="0">
                <a:solidFill>
                  <a:srgbClr val="141414"/>
                </a:solidFill>
                <a:effectLst/>
                <a:latin typeface="Spectral"/>
              </a:rPr>
              <a:t> </a:t>
            </a:r>
            <a:r>
              <a:rPr lang="ru-RU" b="0" i="0" dirty="0" err="1" smtClean="0">
                <a:solidFill>
                  <a:srgbClr val="141414"/>
                </a:solidFill>
                <a:effectLst/>
                <a:latin typeface="Spectral"/>
              </a:rPr>
              <a:t>ұжымдық</a:t>
            </a:r>
            <a:r>
              <a:rPr lang="ru-RU" b="0" i="0" dirty="0" smtClean="0">
                <a:solidFill>
                  <a:srgbClr val="141414"/>
                </a:solidFill>
                <a:effectLst/>
                <a:latin typeface="Spectral"/>
              </a:rPr>
              <a:t> </a:t>
            </a:r>
            <a:r>
              <a:rPr lang="ru-RU" b="0" i="0" dirty="0" err="1" smtClean="0">
                <a:solidFill>
                  <a:srgbClr val="141414"/>
                </a:solidFill>
                <a:effectLst/>
                <a:latin typeface="Spectral"/>
              </a:rPr>
              <a:t>бейсаналық</a:t>
            </a:r>
            <a:r>
              <a:rPr lang="ru-RU" b="0" i="0" dirty="0" smtClean="0">
                <a:solidFill>
                  <a:srgbClr val="141414"/>
                </a:solidFill>
                <a:effectLst/>
                <a:latin typeface="Spectral"/>
              </a:rPr>
              <a:t> </a:t>
            </a:r>
            <a:r>
              <a:rPr lang="ru-RU" b="0" i="0" dirty="0" err="1" smtClean="0">
                <a:solidFill>
                  <a:srgbClr val="141414"/>
                </a:solidFill>
                <a:effectLst/>
                <a:latin typeface="Spectral"/>
              </a:rPr>
              <a:t>терминін</a:t>
            </a:r>
            <a:r>
              <a:rPr lang="ru-RU" b="0" i="0" dirty="0" smtClean="0">
                <a:solidFill>
                  <a:srgbClr val="141414"/>
                </a:solidFill>
                <a:effectLst/>
                <a:latin typeface="Spectral"/>
              </a:rPr>
              <a:t> </a:t>
            </a:r>
            <a:r>
              <a:rPr lang="ru-RU" b="0" i="0" dirty="0" err="1" smtClean="0">
                <a:solidFill>
                  <a:srgbClr val="141414"/>
                </a:solidFill>
                <a:effectLst/>
                <a:latin typeface="Spectral"/>
              </a:rPr>
              <a:t>қолданды</a:t>
            </a:r>
            <a:r>
              <a:rPr lang="ru-RU" b="0" i="0" dirty="0" smtClean="0">
                <a:solidFill>
                  <a:srgbClr val="141414"/>
                </a:solidFill>
                <a:effectLst/>
                <a:latin typeface="Spectral"/>
              </a:rPr>
              <a:t>. </a:t>
            </a:r>
            <a:r>
              <a:rPr lang="ru-RU" b="0" i="0" dirty="0" err="1" smtClean="0">
                <a:solidFill>
                  <a:srgbClr val="141414"/>
                </a:solidFill>
                <a:effectLst/>
                <a:latin typeface="Spectral"/>
              </a:rPr>
              <a:t>Біздің</a:t>
            </a:r>
            <a:r>
              <a:rPr lang="ru-RU" b="0" i="0" dirty="0" smtClean="0">
                <a:solidFill>
                  <a:srgbClr val="141414"/>
                </a:solidFill>
                <a:effectLst/>
                <a:latin typeface="Spectral"/>
              </a:rPr>
              <a:t> </a:t>
            </a:r>
            <a:r>
              <a:rPr lang="ru-RU" b="0" i="0" dirty="0" err="1" smtClean="0">
                <a:solidFill>
                  <a:srgbClr val="141414"/>
                </a:solidFill>
                <a:effectLst/>
                <a:latin typeface="Spectral"/>
              </a:rPr>
              <a:t>жеке</a:t>
            </a:r>
            <a:r>
              <a:rPr lang="ru-RU" b="0" i="0" dirty="0" smtClean="0">
                <a:solidFill>
                  <a:srgbClr val="141414"/>
                </a:solidFill>
                <a:effectLst/>
                <a:latin typeface="Spectral"/>
              </a:rPr>
              <a:t> </a:t>
            </a:r>
            <a:r>
              <a:rPr lang="ru-RU" b="0" i="0" dirty="0" err="1" smtClean="0">
                <a:solidFill>
                  <a:srgbClr val="141414"/>
                </a:solidFill>
                <a:effectLst/>
                <a:latin typeface="Spectral"/>
              </a:rPr>
              <a:t>тарихымыздан</a:t>
            </a:r>
            <a:r>
              <a:rPr lang="ru-RU" b="0" i="0" dirty="0" smtClean="0">
                <a:solidFill>
                  <a:srgbClr val="141414"/>
                </a:solidFill>
                <a:effectLst/>
                <a:latin typeface="Spectral"/>
              </a:rPr>
              <a:t> </a:t>
            </a:r>
            <a:r>
              <a:rPr lang="ru-RU" b="0" i="0" dirty="0" err="1" smtClean="0">
                <a:solidFill>
                  <a:srgbClr val="141414"/>
                </a:solidFill>
                <a:effectLst/>
                <a:latin typeface="Spectral"/>
              </a:rPr>
              <a:t>немесе</a:t>
            </a:r>
            <a:r>
              <a:rPr lang="ru-RU" b="0" i="0" dirty="0" smtClean="0">
                <a:solidFill>
                  <a:srgbClr val="141414"/>
                </a:solidFill>
                <a:effectLst/>
                <a:latin typeface="Spectral"/>
              </a:rPr>
              <a:t> </a:t>
            </a:r>
            <a:r>
              <a:rPr lang="ru-RU" b="0" i="0" dirty="0" err="1" smtClean="0">
                <a:solidFill>
                  <a:srgbClr val="141414"/>
                </a:solidFill>
                <a:effectLst/>
                <a:latin typeface="Spectral"/>
              </a:rPr>
              <a:t>психикамыздан</a:t>
            </a:r>
            <a:r>
              <a:rPr lang="ru-RU" b="0" i="0" dirty="0" smtClean="0">
                <a:solidFill>
                  <a:srgbClr val="141414"/>
                </a:solidFill>
                <a:effectLst/>
                <a:latin typeface="Spectral"/>
              </a:rPr>
              <a:t> </a:t>
            </a:r>
            <a:r>
              <a:rPr lang="ru-RU" b="0" i="0" dirty="0" err="1" smtClean="0">
                <a:solidFill>
                  <a:srgbClr val="141414"/>
                </a:solidFill>
                <a:effectLst/>
                <a:latin typeface="Spectral"/>
              </a:rPr>
              <a:t>тәжірибе</a:t>
            </a:r>
            <a:r>
              <a:rPr lang="ru-RU" b="0" i="0" dirty="0" smtClean="0">
                <a:solidFill>
                  <a:srgbClr val="141414"/>
                </a:solidFill>
                <a:effectLst/>
                <a:latin typeface="Spectral"/>
              </a:rPr>
              <a:t> </a:t>
            </a:r>
            <a:r>
              <a:rPr lang="ru-RU" b="0" i="0" dirty="0" err="1" smtClean="0">
                <a:solidFill>
                  <a:srgbClr val="141414"/>
                </a:solidFill>
                <a:effectLst/>
                <a:latin typeface="Spectral"/>
              </a:rPr>
              <a:t>жинаудың</a:t>
            </a:r>
            <a:r>
              <a:rPr lang="ru-RU" b="0" i="0" dirty="0" smtClean="0">
                <a:solidFill>
                  <a:srgbClr val="141414"/>
                </a:solidFill>
                <a:effectLst/>
                <a:latin typeface="Spectral"/>
              </a:rPr>
              <a:t> </a:t>
            </a:r>
            <a:r>
              <a:rPr lang="ru-RU" b="0" i="0" dirty="0" err="1" smtClean="0">
                <a:solidFill>
                  <a:srgbClr val="141414"/>
                </a:solidFill>
                <a:effectLst/>
                <a:latin typeface="Spectral"/>
              </a:rPr>
              <a:t>орнына</a:t>
            </a:r>
            <a:r>
              <a:rPr lang="ru-RU" b="0" i="0" dirty="0" smtClean="0">
                <a:solidFill>
                  <a:srgbClr val="141414"/>
                </a:solidFill>
                <a:effectLst/>
                <a:latin typeface="Spectral"/>
              </a:rPr>
              <a:t>, </a:t>
            </a:r>
            <a:r>
              <a:rPr lang="ru-RU" b="0" i="0" dirty="0" err="1" smtClean="0">
                <a:solidFill>
                  <a:srgbClr val="141414"/>
                </a:solidFill>
                <a:effectLst/>
                <a:latin typeface="Spectral"/>
              </a:rPr>
              <a:t>ұжымдық</a:t>
            </a:r>
            <a:r>
              <a:rPr lang="ru-RU" b="0" i="0" dirty="0" smtClean="0">
                <a:solidFill>
                  <a:srgbClr val="141414"/>
                </a:solidFill>
                <a:effectLst/>
                <a:latin typeface="Spectral"/>
              </a:rPr>
              <a:t> </a:t>
            </a:r>
            <a:r>
              <a:rPr lang="ru-RU" b="0" i="0" dirty="0" err="1" smtClean="0">
                <a:solidFill>
                  <a:srgbClr val="141414"/>
                </a:solidFill>
                <a:effectLst/>
                <a:latin typeface="Spectral"/>
              </a:rPr>
              <a:t>бейсаналық</a:t>
            </a:r>
            <a:r>
              <a:rPr lang="ru-RU" b="0" i="0" dirty="0" smtClean="0">
                <a:solidFill>
                  <a:srgbClr val="141414"/>
                </a:solidFill>
                <a:effectLst/>
                <a:latin typeface="Spectral"/>
              </a:rPr>
              <a:t> </a:t>
            </a:r>
            <a:r>
              <a:rPr lang="ru-RU" b="0" i="0" dirty="0" err="1" smtClean="0">
                <a:solidFill>
                  <a:srgbClr val="141414"/>
                </a:solidFill>
                <a:effectLst/>
                <a:latin typeface="Spectral"/>
              </a:rPr>
              <a:t>түрдегі</a:t>
            </a:r>
            <a:r>
              <a:rPr lang="ru-RU" b="0" i="0" dirty="0" smtClean="0">
                <a:solidFill>
                  <a:srgbClr val="141414"/>
                </a:solidFill>
                <a:effectLst/>
                <a:latin typeface="Spectral"/>
              </a:rPr>
              <a:t> </a:t>
            </a:r>
            <a:r>
              <a:rPr lang="ru-RU" b="0" i="0" dirty="0" err="1" smtClean="0">
                <a:solidFill>
                  <a:srgbClr val="141414"/>
                </a:solidFill>
                <a:effectLst/>
                <a:latin typeface="Spectral"/>
              </a:rPr>
              <a:t>барлық</a:t>
            </a:r>
            <a:r>
              <a:rPr lang="ru-RU" b="0" i="0" dirty="0" smtClean="0">
                <a:solidFill>
                  <a:srgbClr val="141414"/>
                </a:solidFill>
                <a:effectLst/>
                <a:latin typeface="Spectral"/>
              </a:rPr>
              <a:t> </a:t>
            </a:r>
            <a:r>
              <a:rPr lang="ru-RU" b="0" i="0" dirty="0" err="1" smtClean="0">
                <a:solidFill>
                  <a:srgbClr val="141414"/>
                </a:solidFill>
                <a:effectLst/>
                <a:latin typeface="Spectral"/>
              </a:rPr>
              <a:t>тәжірибелерді</a:t>
            </a:r>
            <a:r>
              <a:rPr lang="ru-RU" b="0" i="0" dirty="0" smtClean="0">
                <a:solidFill>
                  <a:srgbClr val="141414"/>
                </a:solidFill>
                <a:effectLst/>
                <a:latin typeface="Spectral"/>
              </a:rPr>
              <a:t> </a:t>
            </a:r>
            <a:r>
              <a:rPr lang="ru-RU" b="0" i="0" dirty="0" err="1" smtClean="0">
                <a:solidFill>
                  <a:srgbClr val="141414"/>
                </a:solidFill>
                <a:effectLst/>
                <a:latin typeface="Spectral"/>
              </a:rPr>
              <a:t>ұйымдастырады</a:t>
            </a:r>
            <a:r>
              <a:rPr lang="ru-RU" b="0" i="0" dirty="0" smtClean="0">
                <a:solidFill>
                  <a:srgbClr val="141414"/>
                </a:solidFill>
                <a:effectLst/>
                <a:latin typeface="Spectral"/>
              </a:rPr>
              <a:t>. Юнг </a:t>
            </a:r>
            <a:r>
              <a:rPr lang="ru-RU" b="0" i="0" dirty="0" err="1" smtClean="0">
                <a:solidFill>
                  <a:srgbClr val="141414"/>
                </a:solidFill>
                <a:effectLst/>
                <a:latin typeface="Spectral"/>
              </a:rPr>
              <a:t>белгілі</a:t>
            </a:r>
            <a:r>
              <a:rPr lang="ru-RU" b="0" i="0" dirty="0" smtClean="0">
                <a:solidFill>
                  <a:srgbClr val="141414"/>
                </a:solidFill>
                <a:effectLst/>
                <a:latin typeface="Spectral"/>
              </a:rPr>
              <a:t> </a:t>
            </a:r>
            <a:r>
              <a:rPr lang="ru-RU" b="0" i="0" dirty="0" err="1" smtClean="0">
                <a:solidFill>
                  <a:srgbClr val="141414"/>
                </a:solidFill>
                <a:effectLst/>
                <a:latin typeface="Spectral"/>
              </a:rPr>
              <a:t>бір</a:t>
            </a:r>
            <a:r>
              <a:rPr lang="ru-RU" b="0" i="0" dirty="0" smtClean="0">
                <a:solidFill>
                  <a:srgbClr val="141414"/>
                </a:solidFill>
                <a:effectLst/>
                <a:latin typeface="Spectral"/>
              </a:rPr>
              <a:t> </a:t>
            </a:r>
            <a:r>
              <a:rPr lang="ru-RU" b="0" i="0" dirty="0" err="1" smtClean="0">
                <a:solidFill>
                  <a:srgbClr val="141414"/>
                </a:solidFill>
                <a:effectLst/>
                <a:latin typeface="Spectral"/>
              </a:rPr>
              <a:t>оқиғалардың</a:t>
            </a:r>
            <a:r>
              <a:rPr lang="ru-RU" b="0" i="0" dirty="0" smtClean="0">
                <a:solidFill>
                  <a:srgbClr val="141414"/>
                </a:solidFill>
                <a:effectLst/>
                <a:latin typeface="Spectral"/>
              </a:rPr>
              <a:t> </a:t>
            </a:r>
            <a:r>
              <a:rPr lang="ru-RU" b="0" i="0" dirty="0" err="1" smtClean="0">
                <a:solidFill>
                  <a:srgbClr val="141414"/>
                </a:solidFill>
                <a:effectLst/>
                <a:latin typeface="Spectral"/>
              </a:rPr>
              <a:t>нәтижесі</a:t>
            </a:r>
            <a:r>
              <a:rPr lang="ru-RU" b="0" i="0" dirty="0" smtClean="0">
                <a:solidFill>
                  <a:srgbClr val="141414"/>
                </a:solidFill>
                <a:effectLst/>
                <a:latin typeface="Spectral"/>
              </a:rPr>
              <a:t> </a:t>
            </a:r>
            <a:r>
              <a:rPr lang="ru-RU" b="0" i="0" dirty="0" err="1" smtClean="0">
                <a:solidFill>
                  <a:srgbClr val="141414"/>
                </a:solidFill>
                <a:effectLst/>
                <a:latin typeface="Spectral"/>
              </a:rPr>
              <a:t>емес</a:t>
            </a:r>
            <a:r>
              <a:rPr lang="ru-RU" b="0" i="0" dirty="0" smtClean="0">
                <a:solidFill>
                  <a:srgbClr val="141414"/>
                </a:solidFill>
                <a:effectLst/>
                <a:latin typeface="Spectral"/>
              </a:rPr>
              <a:t>, </a:t>
            </a:r>
            <a:r>
              <a:rPr lang="ru-RU" b="0" i="0" dirty="0" err="1" smtClean="0">
                <a:solidFill>
                  <a:srgbClr val="141414"/>
                </a:solidFill>
                <a:effectLst/>
                <a:latin typeface="Spectral"/>
              </a:rPr>
              <a:t>ұжымдық</a:t>
            </a:r>
            <a:r>
              <a:rPr lang="ru-RU" b="0" i="0" dirty="0" smtClean="0">
                <a:solidFill>
                  <a:srgbClr val="141414"/>
                </a:solidFill>
                <a:effectLst/>
                <a:latin typeface="Spectral"/>
              </a:rPr>
              <a:t> </a:t>
            </a:r>
            <a:r>
              <a:rPr lang="ru-RU" b="0" i="0" dirty="0" err="1" smtClean="0">
                <a:solidFill>
                  <a:srgbClr val="141414"/>
                </a:solidFill>
                <a:effectLst/>
                <a:latin typeface="Spectral"/>
              </a:rPr>
              <a:t>бейсаналық</a:t>
            </a:r>
            <a:r>
              <a:rPr lang="ru-RU" b="0" i="0" dirty="0" smtClean="0">
                <a:solidFill>
                  <a:srgbClr val="141414"/>
                </a:solidFill>
                <a:effectLst/>
                <a:latin typeface="Spectral"/>
              </a:rPr>
              <a:t> </a:t>
            </a:r>
            <a:r>
              <a:rPr lang="ru-RU" b="0" i="0" dirty="0" err="1" smtClean="0">
                <a:solidFill>
                  <a:srgbClr val="141414"/>
                </a:solidFill>
                <a:effectLst/>
                <a:latin typeface="Spectral"/>
              </a:rPr>
              <a:t>мұраға</a:t>
            </a:r>
            <a:r>
              <a:rPr lang="ru-RU" b="0" i="0" dirty="0" smtClean="0">
                <a:solidFill>
                  <a:srgbClr val="141414"/>
                </a:solidFill>
                <a:effectLst/>
                <a:latin typeface="Spectral"/>
              </a:rPr>
              <a:t> </a:t>
            </a:r>
            <a:r>
              <a:rPr lang="ru-RU" b="0" i="0" dirty="0" err="1" smtClean="0">
                <a:solidFill>
                  <a:srgbClr val="141414"/>
                </a:solidFill>
                <a:effectLst/>
                <a:latin typeface="Spectral"/>
              </a:rPr>
              <a:t>және</a:t>
            </a:r>
            <a:r>
              <a:rPr lang="ru-RU" b="0" i="0" dirty="0" smtClean="0">
                <a:solidFill>
                  <a:srgbClr val="141414"/>
                </a:solidFill>
                <a:effectLst/>
                <a:latin typeface="Spectral"/>
              </a:rPr>
              <a:t> </a:t>
            </a:r>
            <a:r>
              <a:rPr lang="ru-RU" b="0" i="0" dirty="0" err="1" smtClean="0">
                <a:solidFill>
                  <a:srgbClr val="141414"/>
                </a:solidFill>
                <a:effectLst/>
                <a:latin typeface="Spectral"/>
              </a:rPr>
              <a:t>әр</a:t>
            </a:r>
            <a:r>
              <a:rPr lang="ru-RU" b="0" i="0" dirty="0" smtClean="0">
                <a:solidFill>
                  <a:srgbClr val="141414"/>
                </a:solidFill>
                <a:effectLst/>
                <a:latin typeface="Spectral"/>
              </a:rPr>
              <a:t> </a:t>
            </a:r>
            <a:r>
              <a:rPr lang="ru-RU" b="0" i="0" dirty="0" err="1" smtClean="0">
                <a:solidFill>
                  <a:srgbClr val="141414"/>
                </a:solidFill>
                <a:effectLst/>
                <a:latin typeface="Spectral"/>
              </a:rPr>
              <a:t>болмысқа</a:t>
            </a:r>
            <a:r>
              <a:rPr lang="ru-RU" b="0" i="0" dirty="0" smtClean="0">
                <a:solidFill>
                  <a:srgbClr val="141414"/>
                </a:solidFill>
                <a:effectLst/>
                <a:latin typeface="Spectral"/>
              </a:rPr>
              <a:t> </a:t>
            </a:r>
            <a:r>
              <a:rPr lang="ru-RU" b="0" i="0" dirty="0" err="1" smtClean="0">
                <a:solidFill>
                  <a:srgbClr val="141414"/>
                </a:solidFill>
                <a:effectLst/>
                <a:latin typeface="Spectral"/>
              </a:rPr>
              <a:t>тән</a:t>
            </a:r>
            <a:r>
              <a:rPr lang="ru-RU" b="0" i="0" dirty="0" smtClean="0">
                <a:solidFill>
                  <a:srgbClr val="141414"/>
                </a:solidFill>
                <a:effectLst/>
                <a:latin typeface="Spectral"/>
              </a:rPr>
              <a:t> </a:t>
            </a:r>
            <a:r>
              <a:rPr lang="ru-RU" b="0" i="0" dirty="0" err="1" smtClean="0">
                <a:solidFill>
                  <a:srgbClr val="141414"/>
                </a:solidFill>
                <a:effectLst/>
                <a:latin typeface="Spectral"/>
              </a:rPr>
              <a:t>деп</a:t>
            </a:r>
            <a:r>
              <a:rPr lang="ru-RU" b="0" i="0" dirty="0" smtClean="0">
                <a:solidFill>
                  <a:srgbClr val="141414"/>
                </a:solidFill>
                <a:effectLst/>
                <a:latin typeface="Spectral"/>
              </a:rPr>
              <a:t> </a:t>
            </a:r>
            <a:r>
              <a:rPr lang="ru-RU" b="0" i="0" dirty="0" err="1" smtClean="0">
                <a:solidFill>
                  <a:srgbClr val="141414"/>
                </a:solidFill>
                <a:effectLst/>
                <a:latin typeface="Spectral"/>
              </a:rPr>
              <a:t>санады</a:t>
            </a:r>
            <a:r>
              <a:rPr lang="ru-RU" b="0" i="0" dirty="0" smtClean="0">
                <a:solidFill>
                  <a:srgbClr val="141414"/>
                </a:solidFill>
                <a:effectLst/>
                <a:latin typeface="Spectral"/>
              </a:rPr>
              <a:t>. </a:t>
            </a:r>
            <a:r>
              <a:rPr lang="ru-RU" b="0" i="0" dirty="0" err="1" smtClean="0">
                <a:solidFill>
                  <a:srgbClr val="141414"/>
                </a:solidFill>
                <a:effectLst/>
                <a:latin typeface="Spectral"/>
              </a:rPr>
              <a:t>Ұжымдық</a:t>
            </a:r>
            <a:r>
              <a:rPr lang="ru-RU" b="0" i="0" dirty="0" smtClean="0">
                <a:solidFill>
                  <a:srgbClr val="141414"/>
                </a:solidFill>
                <a:effectLst/>
                <a:latin typeface="Spectral"/>
              </a:rPr>
              <a:t> </a:t>
            </a:r>
            <a:r>
              <a:rPr lang="ru-RU" b="0" i="0" dirty="0" err="1" smtClean="0">
                <a:solidFill>
                  <a:srgbClr val="141414"/>
                </a:solidFill>
                <a:effectLst/>
                <a:latin typeface="Spectral"/>
              </a:rPr>
              <a:t>санасыз</a:t>
            </a:r>
            <a:r>
              <a:rPr lang="ru-RU" b="0" i="0" dirty="0" smtClean="0">
                <a:solidFill>
                  <a:srgbClr val="141414"/>
                </a:solidFill>
                <a:effectLst/>
                <a:latin typeface="Spectral"/>
              </a:rPr>
              <a:t> </a:t>
            </a:r>
            <a:r>
              <a:rPr lang="ru-RU" b="0" i="0" dirty="0" err="1" smtClean="0">
                <a:solidFill>
                  <a:srgbClr val="141414"/>
                </a:solidFill>
                <a:effectLst/>
                <a:latin typeface="Spectral"/>
              </a:rPr>
              <a:t>түрде</a:t>
            </a:r>
            <a:r>
              <a:rPr lang="ru-RU" b="0" i="0" dirty="0" smtClean="0">
                <a:solidFill>
                  <a:srgbClr val="141414"/>
                </a:solidFill>
                <a:effectLst/>
                <a:latin typeface="Spectral"/>
              </a:rPr>
              <a:t> </a:t>
            </a:r>
            <a:r>
              <a:rPr lang="ru-RU" b="0" i="0" dirty="0" err="1" smtClean="0">
                <a:solidFill>
                  <a:srgbClr val="141414"/>
                </a:solidFill>
                <a:effectLst/>
                <a:latin typeface="Spectral"/>
              </a:rPr>
              <a:t>тарихи</a:t>
            </a:r>
            <a:r>
              <a:rPr lang="ru-RU" b="0" i="0" dirty="0" smtClean="0">
                <a:solidFill>
                  <a:srgbClr val="141414"/>
                </a:solidFill>
                <a:effectLst/>
                <a:latin typeface="Spectral"/>
              </a:rPr>
              <a:t> </a:t>
            </a:r>
            <a:r>
              <a:rPr lang="ru-RU" b="0" i="0" dirty="0" err="1" smtClean="0">
                <a:solidFill>
                  <a:srgbClr val="141414"/>
                </a:solidFill>
                <a:effectLst/>
                <a:latin typeface="Spectral"/>
              </a:rPr>
              <a:t>немесе</a:t>
            </a:r>
            <a:r>
              <a:rPr lang="ru-RU" b="0" i="0" dirty="0" smtClean="0">
                <a:solidFill>
                  <a:srgbClr val="141414"/>
                </a:solidFill>
                <a:effectLst/>
                <a:latin typeface="Spectral"/>
              </a:rPr>
              <a:t> </a:t>
            </a:r>
            <a:r>
              <a:rPr lang="ru-RU" b="0" i="0" dirty="0" err="1" smtClean="0">
                <a:solidFill>
                  <a:srgbClr val="141414"/>
                </a:solidFill>
                <a:effectLst/>
                <a:latin typeface="Spectral"/>
              </a:rPr>
              <a:t>тәжірибе</a:t>
            </a:r>
            <a:r>
              <a:rPr lang="ru-RU" b="0" i="0" dirty="0" smtClean="0">
                <a:solidFill>
                  <a:srgbClr val="141414"/>
                </a:solidFill>
                <a:effectLst/>
                <a:latin typeface="Spectral"/>
              </a:rPr>
              <a:t> </a:t>
            </a:r>
            <a:r>
              <a:rPr lang="ru-RU" b="0" i="0" dirty="0" err="1" smtClean="0">
                <a:solidFill>
                  <a:srgbClr val="141414"/>
                </a:solidFill>
                <a:effectLst/>
                <a:latin typeface="Spectral"/>
              </a:rPr>
              <a:t>арқылы</a:t>
            </a:r>
            <a:r>
              <a:rPr lang="ru-RU" b="0" i="0" dirty="0" smtClean="0">
                <a:solidFill>
                  <a:srgbClr val="141414"/>
                </a:solidFill>
                <a:effectLst/>
                <a:latin typeface="Spectral"/>
              </a:rPr>
              <a:t> </a:t>
            </a:r>
            <a:r>
              <a:rPr lang="ru-RU" b="0" i="0" dirty="0" err="1" smtClean="0">
                <a:solidFill>
                  <a:srgbClr val="141414"/>
                </a:solidFill>
                <a:effectLst/>
                <a:latin typeface="Spectral"/>
              </a:rPr>
              <a:t>түсіндіруге</a:t>
            </a:r>
            <a:r>
              <a:rPr lang="ru-RU" b="0" i="0" dirty="0" smtClean="0">
                <a:solidFill>
                  <a:srgbClr val="141414"/>
                </a:solidFill>
                <a:effectLst/>
                <a:latin typeface="Spectral"/>
              </a:rPr>
              <a:t> </a:t>
            </a:r>
            <a:r>
              <a:rPr lang="ru-RU" b="0" i="0" dirty="0" err="1" smtClean="0">
                <a:solidFill>
                  <a:srgbClr val="141414"/>
                </a:solidFill>
                <a:effectLst/>
                <a:latin typeface="Spectral"/>
              </a:rPr>
              <a:t>келмейтін</a:t>
            </a:r>
            <a:r>
              <a:rPr lang="ru-RU" b="0" i="0" dirty="0" smtClean="0">
                <a:solidFill>
                  <a:srgbClr val="141414"/>
                </a:solidFill>
                <a:effectLst/>
                <a:latin typeface="Spectral"/>
              </a:rPr>
              <a:t>, </a:t>
            </a:r>
            <a:r>
              <a:rPr lang="ru-RU" b="0" i="0" dirty="0" err="1" smtClean="0">
                <a:solidFill>
                  <a:srgbClr val="141414"/>
                </a:solidFill>
                <a:effectLst/>
                <a:latin typeface="Spectral"/>
              </a:rPr>
              <a:t>бірақ</a:t>
            </a:r>
            <a:r>
              <a:rPr lang="ru-RU" b="0" i="0" dirty="0" smtClean="0">
                <a:solidFill>
                  <a:srgbClr val="141414"/>
                </a:solidFill>
                <a:effectLst/>
                <a:latin typeface="Spectral"/>
              </a:rPr>
              <a:t> </a:t>
            </a:r>
            <a:r>
              <a:rPr lang="ru-RU" b="0" i="0" dirty="0" err="1" smtClean="0">
                <a:solidFill>
                  <a:srgbClr val="141414"/>
                </a:solidFill>
                <a:effectLst/>
                <a:latin typeface="Spectral"/>
              </a:rPr>
              <a:t>эволюциялық</a:t>
            </a:r>
            <a:r>
              <a:rPr lang="ru-RU" b="0" i="0" dirty="0" smtClean="0">
                <a:solidFill>
                  <a:srgbClr val="141414"/>
                </a:solidFill>
                <a:effectLst/>
                <a:latin typeface="Spectral"/>
              </a:rPr>
              <a:t> </a:t>
            </a:r>
            <a:r>
              <a:rPr lang="ru-RU" b="0" i="0" dirty="0" err="1" smtClean="0">
                <a:solidFill>
                  <a:srgbClr val="141414"/>
                </a:solidFill>
                <a:effectLst/>
                <a:latin typeface="Spectral"/>
              </a:rPr>
              <a:t>жанама</a:t>
            </a:r>
            <a:r>
              <a:rPr lang="ru-RU" b="0" i="0" dirty="0" smtClean="0">
                <a:solidFill>
                  <a:srgbClr val="141414"/>
                </a:solidFill>
                <a:effectLst/>
                <a:latin typeface="Spectral"/>
              </a:rPr>
              <a:t> </a:t>
            </a:r>
            <a:r>
              <a:rPr lang="ru-RU" b="0" i="0" dirty="0" err="1" smtClean="0">
                <a:solidFill>
                  <a:srgbClr val="141414"/>
                </a:solidFill>
                <a:effectLst/>
                <a:latin typeface="Spectral"/>
              </a:rPr>
              <a:t>өнім</a:t>
            </a:r>
            <a:r>
              <a:rPr lang="ru-RU" b="0" i="0" dirty="0" smtClean="0">
                <a:solidFill>
                  <a:srgbClr val="141414"/>
                </a:solidFill>
                <a:effectLst/>
                <a:latin typeface="Spectral"/>
              </a:rPr>
              <a:t> </a:t>
            </a:r>
            <a:r>
              <a:rPr lang="ru-RU" b="0" i="0" dirty="0" err="1" smtClean="0">
                <a:solidFill>
                  <a:srgbClr val="141414"/>
                </a:solidFill>
                <a:effectLst/>
                <a:latin typeface="Spectral"/>
              </a:rPr>
              <a:t>ретінде</a:t>
            </a:r>
            <a:r>
              <a:rPr lang="ru-RU" b="0" i="0" dirty="0" smtClean="0">
                <a:solidFill>
                  <a:srgbClr val="141414"/>
                </a:solidFill>
                <a:effectLst/>
                <a:latin typeface="Spectral"/>
              </a:rPr>
              <a:t> </a:t>
            </a:r>
            <a:r>
              <a:rPr lang="ru-RU" b="0" i="0" dirty="0" err="1" smtClean="0">
                <a:solidFill>
                  <a:srgbClr val="141414"/>
                </a:solidFill>
                <a:effectLst/>
                <a:latin typeface="Spectral"/>
              </a:rPr>
              <a:t>ғана</a:t>
            </a:r>
            <a:r>
              <a:rPr lang="ru-RU" b="0" i="0" dirty="0" smtClean="0">
                <a:solidFill>
                  <a:srgbClr val="141414"/>
                </a:solidFill>
                <a:effectLst/>
                <a:latin typeface="Spectral"/>
              </a:rPr>
              <a:t> </a:t>
            </a:r>
            <a:r>
              <a:rPr lang="ru-RU" b="0" i="0" dirty="0" err="1" smtClean="0">
                <a:solidFill>
                  <a:srgbClr val="141414"/>
                </a:solidFill>
                <a:effectLst/>
                <a:latin typeface="Spectral"/>
              </a:rPr>
              <a:t>болатын</a:t>
            </a:r>
            <a:r>
              <a:rPr lang="ru-RU" b="0" i="0" dirty="0" smtClean="0">
                <a:solidFill>
                  <a:srgbClr val="141414"/>
                </a:solidFill>
                <a:effectLst/>
                <a:latin typeface="Spectral"/>
              </a:rPr>
              <a:t> </a:t>
            </a:r>
            <a:r>
              <a:rPr lang="ru-RU" b="0" i="0" dirty="0" err="1" smtClean="0">
                <a:solidFill>
                  <a:srgbClr val="141414"/>
                </a:solidFill>
                <a:effectLst/>
                <a:latin typeface="Spectral"/>
              </a:rPr>
              <a:t>психикалық</a:t>
            </a:r>
            <a:r>
              <a:rPr lang="ru-RU" b="0" i="0" dirty="0" smtClean="0">
                <a:solidFill>
                  <a:srgbClr val="141414"/>
                </a:solidFill>
                <a:effectLst/>
                <a:latin typeface="Spectral"/>
              </a:rPr>
              <a:t> </a:t>
            </a:r>
            <a:r>
              <a:rPr lang="ru-RU" b="0" i="0" dirty="0" err="1" smtClean="0">
                <a:solidFill>
                  <a:srgbClr val="141414"/>
                </a:solidFill>
                <a:effectLst/>
                <a:latin typeface="Spectral"/>
              </a:rPr>
              <a:t>бейнелерді</a:t>
            </a:r>
            <a:r>
              <a:rPr lang="ru-RU" b="0" i="0" dirty="0" smtClean="0">
                <a:solidFill>
                  <a:srgbClr val="141414"/>
                </a:solidFill>
                <a:effectLst/>
                <a:latin typeface="Spectral"/>
              </a:rPr>
              <a:t> </a:t>
            </a:r>
            <a:r>
              <a:rPr lang="ru-RU" b="0" i="0" dirty="0" err="1" smtClean="0">
                <a:solidFill>
                  <a:srgbClr val="141414"/>
                </a:solidFill>
                <a:effectLst/>
                <a:latin typeface="Spectral"/>
              </a:rPr>
              <a:t>ұстанады</a:t>
            </a:r>
            <a:r>
              <a:rPr lang="ru-RU" b="0" i="0" dirty="0" smtClean="0">
                <a:solidFill>
                  <a:srgbClr val="141414"/>
                </a:solidFill>
                <a:effectLst/>
                <a:latin typeface="Spectral"/>
              </a:rPr>
              <a:t>.</a:t>
            </a:r>
          </a:p>
        </p:txBody>
      </p:sp>
    </p:spTree>
    <p:extLst>
      <p:ext uri="{BB962C8B-B14F-4D97-AF65-F5344CB8AC3E}">
        <p14:creationId xmlns:p14="http://schemas.microsoft.com/office/powerpoint/2010/main" val="598717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4195" y="1166843"/>
            <a:ext cx="9703837" cy="5262979"/>
          </a:xfrm>
          <a:prstGeom prst="rect">
            <a:avLst/>
          </a:prstGeom>
        </p:spPr>
        <p:txBody>
          <a:bodyPr wrap="square">
            <a:spAutoFit/>
          </a:bodyPr>
          <a:lstStyle/>
          <a:p>
            <a:pPr algn="just">
              <a:buFont typeface="Arial" panose="020B0604020202020204" pitchFamily="34" charset="0"/>
              <a:buChar char="•"/>
            </a:pPr>
            <a:r>
              <a:rPr lang="ru-RU" sz="2400" b="1" i="0" dirty="0" smtClean="0">
                <a:solidFill>
                  <a:srgbClr val="141414"/>
                </a:solidFill>
                <a:effectLst/>
                <a:latin typeface="Spectral"/>
              </a:rPr>
              <a:t>Юнг </a:t>
            </a:r>
            <a:r>
              <a:rPr lang="ru-RU" sz="2400" b="1" i="0" dirty="0" err="1" smtClean="0">
                <a:solidFill>
                  <a:srgbClr val="141414"/>
                </a:solidFill>
                <a:effectLst/>
                <a:latin typeface="Spectral"/>
              </a:rPr>
              <a:t>теорияларындағы</a:t>
            </a:r>
            <a:r>
              <a:rPr lang="ru-RU" sz="2400" b="1" i="0" dirty="0" smtClean="0">
                <a:solidFill>
                  <a:srgbClr val="141414"/>
                </a:solidFill>
                <a:effectLst/>
                <a:latin typeface="Spectral"/>
              </a:rPr>
              <a:t> «</a:t>
            </a:r>
            <a:r>
              <a:rPr lang="ru-RU" sz="2400" b="1" i="0" dirty="0" err="1" smtClean="0">
                <a:solidFill>
                  <a:srgbClr val="141414"/>
                </a:solidFill>
                <a:effectLst/>
                <a:latin typeface="Spectral"/>
              </a:rPr>
              <a:t>логотиптер</a:t>
            </a:r>
            <a:r>
              <a:rPr lang="ru-RU" sz="2400" b="1" i="0" dirty="0" smtClean="0">
                <a:solidFill>
                  <a:srgbClr val="141414"/>
                </a:solidFill>
                <a:effectLst/>
                <a:latin typeface="Spectral"/>
              </a:rPr>
              <a:t>»:</a:t>
            </a:r>
            <a:r>
              <a:rPr lang="ru-RU" sz="2400" b="0" i="0" dirty="0" smtClean="0">
                <a:solidFill>
                  <a:srgbClr val="141414"/>
                </a:solidFill>
                <a:effectLst/>
                <a:latin typeface="Spectral"/>
              </a:rPr>
              <a:t> Юнг </a:t>
            </a:r>
            <a:r>
              <a:rPr lang="ru-RU" sz="2400" b="0" i="0" dirty="0" err="1" smtClean="0">
                <a:solidFill>
                  <a:srgbClr val="141414"/>
                </a:solidFill>
                <a:effectLst/>
                <a:latin typeface="Spectral"/>
              </a:rPr>
              <a:t>сонымен</a:t>
            </a:r>
            <a:r>
              <a:rPr lang="ru-RU" sz="2400" b="0" i="0" dirty="0" smtClean="0">
                <a:solidFill>
                  <a:srgbClr val="141414"/>
                </a:solidFill>
                <a:effectLst/>
                <a:latin typeface="Spectral"/>
              </a:rPr>
              <a:t> </a:t>
            </a:r>
            <a:r>
              <a:rPr lang="ru-RU" sz="2400" b="0" i="0" dirty="0" err="1" smtClean="0">
                <a:solidFill>
                  <a:srgbClr val="141414"/>
                </a:solidFill>
                <a:effectLst/>
                <a:latin typeface="Spectral"/>
              </a:rPr>
              <a:t>бірге</a:t>
            </a:r>
            <a:r>
              <a:rPr lang="ru-RU" sz="2400" b="0" i="0" dirty="0" smtClean="0">
                <a:solidFill>
                  <a:srgbClr val="141414"/>
                </a:solidFill>
                <a:effectLst/>
                <a:latin typeface="Spectral"/>
              </a:rPr>
              <a:t> логос </a:t>
            </a:r>
            <a:r>
              <a:rPr lang="ru-RU" sz="2400" b="0" i="0" dirty="0" err="1" smtClean="0">
                <a:solidFill>
                  <a:srgbClr val="141414"/>
                </a:solidFill>
                <a:effectLst/>
                <a:latin typeface="Spectral"/>
              </a:rPr>
              <a:t>терминін</a:t>
            </a:r>
            <a:r>
              <a:rPr lang="ru-RU" sz="2400" b="0" i="0" dirty="0" smtClean="0">
                <a:solidFill>
                  <a:srgbClr val="141414"/>
                </a:solidFill>
                <a:effectLst/>
                <a:latin typeface="Spectral"/>
              </a:rPr>
              <a:t> </a:t>
            </a:r>
            <a:r>
              <a:rPr lang="ru-RU" sz="2400" b="0" i="0" dirty="0" err="1" smtClean="0">
                <a:solidFill>
                  <a:srgbClr val="141414"/>
                </a:solidFill>
                <a:effectLst/>
                <a:latin typeface="Spectral"/>
              </a:rPr>
              <a:t>өзінің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философиялық</a:t>
            </a:r>
            <a:r>
              <a:rPr lang="ru-RU" sz="2400" b="0" i="0" dirty="0" smtClean="0">
                <a:solidFill>
                  <a:srgbClr val="141414"/>
                </a:solidFill>
                <a:effectLst/>
                <a:latin typeface="Spectral"/>
              </a:rPr>
              <a:t> </a:t>
            </a:r>
            <a:r>
              <a:rPr lang="ru-RU" sz="2400" b="0" i="0" dirty="0" err="1" smtClean="0">
                <a:solidFill>
                  <a:srgbClr val="141414"/>
                </a:solidFill>
                <a:effectLst/>
                <a:latin typeface="Spectral"/>
              </a:rPr>
              <a:t>теорияларында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қолданды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Логотиптер</a:t>
            </a:r>
            <a:r>
              <a:rPr lang="ru-RU" sz="2400" b="0" i="0" dirty="0" smtClean="0">
                <a:solidFill>
                  <a:srgbClr val="141414"/>
                </a:solidFill>
                <a:effectLst/>
                <a:latin typeface="Spectral"/>
              </a:rPr>
              <a:t>, </a:t>
            </a:r>
            <a:r>
              <a:rPr lang="ru-RU" sz="2400" b="0" i="0" dirty="0" err="1" smtClean="0">
                <a:solidFill>
                  <a:srgbClr val="141414"/>
                </a:solidFill>
                <a:effectLst/>
                <a:latin typeface="Spectral"/>
              </a:rPr>
              <a:t>Юнгтің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айтуынша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фактіні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немесе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ақыл-ойды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бейнелеген</a:t>
            </a:r>
            <a:r>
              <a:rPr lang="ru-RU" sz="2400" b="0" i="0" dirty="0" smtClean="0">
                <a:solidFill>
                  <a:srgbClr val="141414"/>
                </a:solidFill>
                <a:effectLst/>
                <a:latin typeface="Spectral"/>
              </a:rPr>
              <a:t>. Юнг </a:t>
            </a:r>
            <a:r>
              <a:rPr lang="ru-RU" sz="2400" b="0" i="0" dirty="0" err="1" smtClean="0">
                <a:solidFill>
                  <a:srgbClr val="141414"/>
                </a:solidFill>
                <a:effectLst/>
                <a:latin typeface="Spectral"/>
              </a:rPr>
              <a:t>көбінесе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саналы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және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бейсаналықтың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арасындағы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қарама-қайшылықты</a:t>
            </a:r>
            <a:r>
              <a:rPr lang="ru-RU" sz="2400" b="0" i="0" dirty="0" smtClean="0">
                <a:solidFill>
                  <a:srgbClr val="141414"/>
                </a:solidFill>
                <a:effectLst/>
                <a:latin typeface="Spectral"/>
              </a:rPr>
              <a:t> лого мен </a:t>
            </a:r>
            <a:r>
              <a:rPr lang="ru-RU" sz="2400" b="0" i="0" dirty="0" err="1" smtClean="0">
                <a:solidFill>
                  <a:srgbClr val="141414"/>
                </a:solidFill>
                <a:effectLst/>
                <a:latin typeface="Spectral"/>
              </a:rPr>
              <a:t>мифке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қарсы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деп</a:t>
            </a:r>
            <a:r>
              <a:rPr lang="ru-RU" sz="2400" b="0" i="0" dirty="0" smtClean="0">
                <a:solidFill>
                  <a:srgbClr val="141414"/>
                </a:solidFill>
                <a:effectLst/>
                <a:latin typeface="Spectral"/>
              </a:rPr>
              <a:t> </a:t>
            </a:r>
            <a:r>
              <a:rPr lang="ru-RU" sz="2400" b="0" i="0" dirty="0" err="1" smtClean="0">
                <a:solidFill>
                  <a:srgbClr val="141414"/>
                </a:solidFill>
                <a:effectLst/>
                <a:latin typeface="Spectral"/>
              </a:rPr>
              <a:t>атайды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Сонымен</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қатар</a:t>
            </a:r>
            <a:r>
              <a:rPr lang="ru-RU" sz="2400" b="0" i="0" dirty="0" smtClean="0">
                <a:solidFill>
                  <a:srgbClr val="141414"/>
                </a:solidFill>
                <a:effectLst/>
                <a:latin typeface="Spectral"/>
              </a:rPr>
              <a:t>, Юнг </a:t>
            </a:r>
            <a:r>
              <a:rPr lang="ru-RU" sz="2400" b="0" i="0" dirty="0" err="1" smtClean="0">
                <a:solidFill>
                  <a:srgbClr val="141414"/>
                </a:solidFill>
                <a:effectLst/>
                <a:latin typeface="Spectral"/>
              </a:rPr>
              <a:t>логотиптер</a:t>
            </a:r>
            <a:r>
              <a:rPr lang="ru-RU" sz="2400" b="0" i="0" dirty="0" smtClean="0">
                <a:solidFill>
                  <a:srgbClr val="141414"/>
                </a:solidFill>
                <a:effectLst/>
                <a:latin typeface="Spectral"/>
              </a:rPr>
              <a:t> </a:t>
            </a:r>
            <a:r>
              <a:rPr lang="ru-RU" sz="2400" b="0" i="0" dirty="0" err="1" smtClean="0">
                <a:solidFill>
                  <a:srgbClr val="141414"/>
                </a:solidFill>
                <a:effectLst/>
                <a:latin typeface="Spectral"/>
              </a:rPr>
              <a:t>ерлердің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рационалды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нұсқасы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деп</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санайды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мұнда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әйел</a:t>
            </a:r>
            <a:r>
              <a:rPr lang="ru-RU" sz="2400" b="0" i="0" dirty="0" smtClean="0">
                <a:solidFill>
                  <a:srgbClr val="141414"/>
                </a:solidFill>
                <a:effectLst/>
                <a:latin typeface="Spectral"/>
              </a:rPr>
              <a:t> </a:t>
            </a:r>
            <a:r>
              <a:rPr lang="ru-RU" sz="2400" b="0" i="0" dirty="0" err="1" smtClean="0">
                <a:solidFill>
                  <a:srgbClr val="141414"/>
                </a:solidFill>
                <a:effectLst/>
                <a:latin typeface="Spectral"/>
              </a:rPr>
              <a:t>әріптесі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эростар</a:t>
            </a:r>
            <a:r>
              <a:rPr lang="ru-RU" sz="2400" b="0" i="0" dirty="0" smtClean="0">
                <a:solidFill>
                  <a:srgbClr val="141414"/>
                </a:solidFill>
                <a:effectLst/>
                <a:latin typeface="Spectral"/>
              </a:rPr>
              <a:t> </a:t>
            </a:r>
            <a:r>
              <a:rPr lang="ru-RU" sz="2400" b="0" i="0" dirty="0" err="1" smtClean="0">
                <a:solidFill>
                  <a:srgbClr val="141414"/>
                </a:solidFill>
                <a:effectLst/>
                <a:latin typeface="Spectral"/>
              </a:rPr>
              <a:t>психикалық</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қол</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жетімділікті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немесе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эмоцияны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бейнелейді</a:t>
            </a:r>
            <a:r>
              <a:rPr lang="ru-RU" sz="2400" b="0" i="0" dirty="0" smtClean="0">
                <a:solidFill>
                  <a:srgbClr val="141414"/>
                </a:solidFill>
                <a:effectLst/>
                <a:latin typeface="Spectral"/>
              </a:rPr>
              <a:t>.</a:t>
            </a:r>
          </a:p>
          <a:p>
            <a:pPr algn="just">
              <a:buFont typeface="Arial" panose="020B0604020202020204" pitchFamily="34" charset="0"/>
              <a:buChar char="•"/>
            </a:pPr>
            <a:r>
              <a:rPr lang="ru-RU" sz="2400" b="1" i="0" dirty="0" err="1" smtClean="0">
                <a:solidFill>
                  <a:srgbClr val="141414"/>
                </a:solidFill>
                <a:effectLst/>
                <a:latin typeface="Spectral"/>
              </a:rPr>
              <a:t>Некия</a:t>
            </a:r>
            <a:r>
              <a:rPr lang="ru-RU" sz="2400" b="1" i="0" dirty="0" smtClean="0">
                <a:solidFill>
                  <a:srgbClr val="141414"/>
                </a:solidFill>
                <a:effectLst/>
                <a:latin typeface="Spectral"/>
              </a:rPr>
              <a:t>:</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Некия</a:t>
            </a:r>
            <a:r>
              <a:rPr lang="ru-RU" sz="2400" b="0" i="0" dirty="0" smtClean="0">
                <a:solidFill>
                  <a:srgbClr val="141414"/>
                </a:solidFill>
                <a:effectLst/>
                <a:latin typeface="Spectral"/>
              </a:rPr>
              <a:t> - Юнг </a:t>
            </a:r>
            <a:r>
              <a:rPr lang="ru-RU" sz="2400" b="0" i="0" dirty="0" err="1" smtClean="0">
                <a:solidFill>
                  <a:srgbClr val="141414"/>
                </a:solidFill>
                <a:effectLst/>
                <a:latin typeface="Spectral"/>
              </a:rPr>
              <a:t>талдауының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негізгі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компоненті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Некия</a:t>
            </a:r>
            <a:r>
              <a:rPr lang="ru-RU" sz="2400" b="0" i="0" dirty="0" smtClean="0">
                <a:solidFill>
                  <a:srgbClr val="141414"/>
                </a:solidFill>
                <a:effectLst/>
                <a:latin typeface="Spectral"/>
              </a:rPr>
              <a:t> </a:t>
            </a:r>
            <a:r>
              <a:rPr lang="ru-RU" sz="2400" b="0" i="0" dirty="0" err="1" smtClean="0">
                <a:solidFill>
                  <a:srgbClr val="141414"/>
                </a:solidFill>
                <a:effectLst/>
                <a:latin typeface="Spectral"/>
              </a:rPr>
              <a:t>немесе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санасыздыққа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үңілу</a:t>
            </a:r>
            <a:r>
              <a:rPr lang="ru-RU" sz="2400" b="0" i="0" dirty="0" smtClean="0">
                <a:solidFill>
                  <a:srgbClr val="141414"/>
                </a:solidFill>
                <a:effectLst/>
                <a:latin typeface="Spectral"/>
              </a:rPr>
              <a:t> </a:t>
            </a:r>
            <a:r>
              <a:rPr lang="ru-RU" sz="2400" b="0" i="0" dirty="0" err="1" smtClean="0">
                <a:solidFill>
                  <a:srgbClr val="141414"/>
                </a:solidFill>
                <a:effectLst/>
                <a:latin typeface="Spectral"/>
              </a:rPr>
              <a:t>процесі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Юнгтің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айтуы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бойынша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әдейі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және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шешуші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әрекет</a:t>
            </a:r>
            <a:r>
              <a:rPr lang="ru-RU" sz="2400" b="0" i="0" dirty="0" smtClean="0">
                <a:solidFill>
                  <a:srgbClr val="141414"/>
                </a:solidFill>
                <a:effectLst/>
                <a:latin typeface="Spectral"/>
              </a:rPr>
              <a:t>. </a:t>
            </a:r>
            <a:r>
              <a:rPr lang="ru-RU" sz="2400" b="0" i="0" dirty="0" err="1" smtClean="0">
                <a:solidFill>
                  <a:srgbClr val="141414"/>
                </a:solidFill>
                <a:effectLst/>
                <a:latin typeface="Spectral"/>
              </a:rPr>
              <a:t>Ол</a:t>
            </a:r>
            <a:r>
              <a:rPr lang="ru-RU" sz="2400" b="0" i="0" dirty="0" smtClean="0">
                <a:solidFill>
                  <a:srgbClr val="141414"/>
                </a:solidFill>
                <a:effectLst/>
                <a:latin typeface="Spectral"/>
              </a:rPr>
              <a:t> </a:t>
            </a:r>
            <a:r>
              <a:rPr lang="en-US" sz="2400" b="0" i="0" dirty="0" err="1" smtClean="0">
                <a:solidFill>
                  <a:srgbClr val="141414"/>
                </a:solidFill>
                <a:effectLst/>
                <a:latin typeface="Spectral"/>
              </a:rPr>
              <a:t>Nekyia</a:t>
            </a:r>
            <a:r>
              <a:rPr lang="en-US" sz="2400" b="0" i="0" dirty="0" smtClean="0">
                <a:solidFill>
                  <a:srgbClr val="141414"/>
                </a:solidFill>
                <a:effectLst/>
                <a:latin typeface="Spectral"/>
              </a:rPr>
              <a:t>, </a:t>
            </a:r>
            <a:r>
              <a:rPr lang="ru-RU" sz="2400" b="0" i="0" dirty="0" err="1" smtClean="0">
                <a:solidFill>
                  <a:srgbClr val="141414"/>
                </a:solidFill>
                <a:effectLst/>
                <a:latin typeface="Spectral"/>
              </a:rPr>
              <a:t>қауіпті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жерге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қараңғы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саяхат</a:t>
            </a:r>
            <a:r>
              <a:rPr lang="ru-RU" sz="2400" b="0" i="0" dirty="0" smtClean="0">
                <a:solidFill>
                  <a:srgbClr val="141414"/>
                </a:solidFill>
                <a:effectLst/>
                <a:latin typeface="Spectral"/>
              </a:rPr>
              <a:t>, </a:t>
            </a:r>
            <a:r>
              <a:rPr lang="ru-RU" sz="2400" b="0" i="0" dirty="0" err="1" smtClean="0">
                <a:solidFill>
                  <a:srgbClr val="141414"/>
                </a:solidFill>
                <a:effectLst/>
                <a:latin typeface="Spectral"/>
              </a:rPr>
              <a:t>индивидуацияға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жетудің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қажетті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процесі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деп</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сенді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Ішкі</a:t>
            </a:r>
            <a:r>
              <a:rPr lang="ru-RU" sz="2400" b="0" i="0" dirty="0" smtClean="0">
                <a:solidFill>
                  <a:srgbClr val="141414"/>
                </a:solidFill>
                <a:effectLst/>
                <a:latin typeface="Spectral"/>
              </a:rPr>
              <a:t> </a:t>
            </a:r>
            <a:r>
              <a:rPr lang="ru-RU" sz="2400" b="0" i="0" dirty="0" err="1" smtClean="0">
                <a:solidFill>
                  <a:srgbClr val="141414"/>
                </a:solidFill>
                <a:effectLst/>
                <a:latin typeface="Spectral"/>
              </a:rPr>
              <a:t>психиканың</a:t>
            </a:r>
            <a:r>
              <a:rPr lang="ru-RU" sz="2400" b="0" i="0" dirty="0" smtClean="0">
                <a:solidFill>
                  <a:srgbClr val="141414"/>
                </a:solidFill>
                <a:effectLst/>
                <a:latin typeface="Spectral"/>
              </a:rPr>
              <a:t> </a:t>
            </a:r>
            <a:r>
              <a:rPr lang="ru-RU" sz="2400" b="0" i="0" dirty="0" err="1" smtClean="0">
                <a:solidFill>
                  <a:srgbClr val="141414"/>
                </a:solidFill>
                <a:effectLst/>
                <a:latin typeface="Spectral"/>
              </a:rPr>
              <a:t>тереңіне</a:t>
            </a:r>
            <a:r>
              <a:rPr lang="ru-RU" sz="2400" b="0" i="0" dirty="0" smtClean="0">
                <a:solidFill>
                  <a:srgbClr val="141414"/>
                </a:solidFill>
                <a:effectLst/>
                <a:latin typeface="Spectral"/>
              </a:rPr>
              <a:t> </a:t>
            </a:r>
            <a:r>
              <a:rPr lang="ru-RU" sz="2400" b="0" i="0" dirty="0" err="1" smtClean="0">
                <a:solidFill>
                  <a:srgbClr val="141414"/>
                </a:solidFill>
                <a:effectLst/>
                <a:latin typeface="Spectral"/>
              </a:rPr>
              <a:t>саяхат</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жасағандар</a:t>
            </a:r>
            <a:r>
              <a:rPr lang="ru-RU" sz="2400" b="0" i="0" dirty="0" smtClean="0">
                <a:solidFill>
                  <a:srgbClr val="141414"/>
                </a:solidFill>
                <a:effectLst/>
                <a:latin typeface="Spectral"/>
              </a:rPr>
              <a:t> </a:t>
            </a:r>
            <a:r>
              <a:rPr lang="ru-RU" sz="2400" b="0" i="0" dirty="0" err="1" smtClean="0">
                <a:solidFill>
                  <a:srgbClr val="141414"/>
                </a:solidFill>
                <a:effectLst/>
                <a:latin typeface="Spectral"/>
              </a:rPr>
              <a:t>мұны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жасағаннан</a:t>
            </a:r>
            <a:r>
              <a:rPr lang="ru-RU" sz="2400" b="0" i="0" dirty="0" smtClean="0">
                <a:solidFill>
                  <a:srgbClr val="141414"/>
                </a:solidFill>
                <a:effectLst/>
                <a:latin typeface="Spectral"/>
              </a:rPr>
              <a:t> </a:t>
            </a:r>
            <a:r>
              <a:rPr lang="ru-RU" sz="2400" b="0" i="0" dirty="0" err="1" smtClean="0">
                <a:solidFill>
                  <a:srgbClr val="141414"/>
                </a:solidFill>
                <a:effectLst/>
                <a:latin typeface="Spectral"/>
              </a:rPr>
              <a:t>әлдеқайда</a:t>
            </a:r>
            <a:r>
              <a:rPr lang="ru-RU" sz="2400" b="0" i="0" dirty="0" smtClean="0">
                <a:solidFill>
                  <a:srgbClr val="141414"/>
                </a:solidFill>
                <a:effectLst/>
                <a:latin typeface="Spectral"/>
              </a:rPr>
              <a:t> </a:t>
            </a:r>
            <a:r>
              <a:rPr lang="ru-RU" sz="2400" b="0" i="0" dirty="0" err="1" smtClean="0">
                <a:solidFill>
                  <a:srgbClr val="141414"/>
                </a:solidFill>
                <a:effectLst/>
                <a:latin typeface="Spectral"/>
              </a:rPr>
              <a:t>жақсы</a:t>
            </a:r>
            <a:r>
              <a:rPr lang="ru-RU" sz="2400" b="0" i="0" dirty="0" smtClean="0">
                <a:solidFill>
                  <a:srgbClr val="141414"/>
                </a:solidFill>
                <a:effectLst/>
                <a:latin typeface="Spectral"/>
              </a:rPr>
              <a:t> </a:t>
            </a:r>
            <a:r>
              <a:rPr lang="ru-RU" sz="2400" b="0" i="0" dirty="0" err="1" smtClean="0">
                <a:solidFill>
                  <a:srgbClr val="141414"/>
                </a:solidFill>
                <a:effectLst/>
                <a:latin typeface="Spectral"/>
              </a:rPr>
              <a:t>болды</a:t>
            </a:r>
            <a:endParaRPr lang="ru-RU" sz="2400" b="0" i="0" dirty="0">
              <a:solidFill>
                <a:srgbClr val="141414"/>
              </a:solidFill>
              <a:effectLst/>
              <a:latin typeface="Spectral"/>
            </a:endParaRPr>
          </a:p>
        </p:txBody>
      </p:sp>
    </p:spTree>
    <p:extLst>
      <p:ext uri="{BB962C8B-B14F-4D97-AF65-F5344CB8AC3E}">
        <p14:creationId xmlns:p14="http://schemas.microsoft.com/office/powerpoint/2010/main" val="1947469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cf2.ppt-online.org/files2/slide/i/iU3kJb87oIetRpa2MDzgYq0PFschf4mSAKWTlL1xyv/slide-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412" y="133739"/>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114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f2.ppt-online.org/files2/slide/i/iU3kJb87oIetRpa2MDzgYq0PFschf4mSAKWTlL1xyv/slide-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0" y="217714"/>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77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f2.ppt-online.org/files2/slide/i/iU3kJb87oIetRpa2MDzgYq0PFschf4mSAKWTlL1xyv/slide-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628" y="329682"/>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214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f2.ppt-online.org/files2/slide/i/iU3kJb87oIetRpa2MDzgYq0PFschf4mSAKWTlL1xyv/slide-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7216" y="0"/>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58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a:t>Альфред Адлер: </a:t>
            </a:r>
            <a:r>
              <a:rPr lang="ru-RU" dirty="0" err="1"/>
              <a:t>тұлға</a:t>
            </a:r>
            <a:r>
              <a:rPr lang="ru-RU" dirty="0"/>
              <a:t> </a:t>
            </a:r>
            <a:r>
              <a:rPr lang="ru-RU" dirty="0" err="1"/>
              <a:t>теориясы</a:t>
            </a:r>
            <a:endParaRPr lang="ru-RU" dirty="0"/>
          </a:p>
        </p:txBody>
      </p:sp>
      <p:sp>
        <p:nvSpPr>
          <p:cNvPr id="5" name="Подзаголовок 4"/>
          <p:cNvSpPr>
            <a:spLocks noGrp="1"/>
          </p:cNvSpPr>
          <p:nvPr>
            <p:ph type="subTitle" idx="1"/>
          </p:nvPr>
        </p:nvSpPr>
        <p:spPr>
          <a:xfrm>
            <a:off x="5028149" y="1628849"/>
            <a:ext cx="6577137" cy="4032000"/>
          </a:xfrm>
          <a:solidFill>
            <a:schemeClr val="accent2">
              <a:lumMod val="40000"/>
              <a:lumOff val="60000"/>
            </a:schemeClr>
          </a:solidFill>
        </p:spPr>
        <p:txBody>
          <a:bodyPr/>
          <a:lstStyle/>
          <a:p>
            <a:r>
              <a:rPr lang="ru-RU" dirty="0"/>
              <a:t>Альфред Адлер </a:t>
            </a:r>
            <a:r>
              <a:rPr lang="ru-RU" dirty="0" err="1"/>
              <a:t>өмірбаянынан</a:t>
            </a:r>
            <a:r>
              <a:rPr lang="ru-RU" dirty="0"/>
              <a:t> </a:t>
            </a:r>
            <a:r>
              <a:rPr lang="ru-RU" dirty="0" err="1"/>
              <a:t>қысқаша</a:t>
            </a:r>
            <a:r>
              <a:rPr lang="ru-RU" dirty="0"/>
              <a:t>: Адлер 1870 </a:t>
            </a:r>
          </a:p>
          <a:p>
            <a:r>
              <a:rPr lang="ru-RU" dirty="0" err="1"/>
              <a:t>жылыАвстрияда</a:t>
            </a:r>
            <a:r>
              <a:rPr lang="ru-RU" dirty="0"/>
              <a:t> </a:t>
            </a:r>
            <a:r>
              <a:rPr lang="ru-RU" dirty="0" err="1"/>
              <a:t>дүниеге</a:t>
            </a:r>
            <a:r>
              <a:rPr lang="ru-RU" dirty="0"/>
              <a:t> </a:t>
            </a:r>
            <a:r>
              <a:rPr lang="ru-RU" dirty="0" err="1"/>
              <a:t>келген</a:t>
            </a:r>
            <a:r>
              <a:rPr lang="ru-RU" dirty="0"/>
              <a:t>. </a:t>
            </a:r>
            <a:r>
              <a:rPr lang="ru-RU" dirty="0" err="1"/>
              <a:t>Ол</a:t>
            </a:r>
            <a:r>
              <a:rPr lang="ru-RU" dirty="0"/>
              <a:t> 1888 </a:t>
            </a:r>
            <a:r>
              <a:rPr lang="ru-RU" dirty="0" err="1"/>
              <a:t>жылы</a:t>
            </a:r>
            <a:r>
              <a:rPr lang="ru-RU" dirty="0"/>
              <a:t> </a:t>
            </a:r>
          </a:p>
          <a:p>
            <a:r>
              <a:rPr lang="ru-RU" dirty="0" err="1"/>
              <a:t>австриялық</a:t>
            </a:r>
            <a:r>
              <a:rPr lang="ru-RU" dirty="0"/>
              <a:t> </a:t>
            </a:r>
            <a:r>
              <a:rPr lang="ru-RU" dirty="0" err="1"/>
              <a:t>медициналық</a:t>
            </a:r>
            <a:r>
              <a:rPr lang="ru-RU" dirty="0"/>
              <a:t> </a:t>
            </a:r>
            <a:r>
              <a:rPr lang="ru-RU" dirty="0" err="1"/>
              <a:t>университетке</a:t>
            </a:r>
            <a:r>
              <a:rPr lang="ru-RU" dirty="0"/>
              <a:t> </a:t>
            </a:r>
            <a:r>
              <a:rPr lang="ru-RU" dirty="0" err="1"/>
              <a:t>оқуға</a:t>
            </a:r>
            <a:r>
              <a:rPr lang="ru-RU" dirty="0"/>
              <a:t>  </a:t>
            </a:r>
            <a:r>
              <a:rPr lang="ru-RU" dirty="0" err="1"/>
              <a:t>түседі</a:t>
            </a:r>
            <a:r>
              <a:rPr lang="ru-RU" dirty="0"/>
              <a:t>,</a:t>
            </a:r>
          </a:p>
          <a:p>
            <a:r>
              <a:rPr lang="ru-RU" dirty="0" err="1"/>
              <a:t>оқуды</a:t>
            </a:r>
            <a:r>
              <a:rPr lang="ru-RU" dirty="0"/>
              <a:t> </a:t>
            </a:r>
            <a:r>
              <a:rPr lang="ru-RU" dirty="0" err="1"/>
              <a:t>аяқтаған</a:t>
            </a:r>
            <a:r>
              <a:rPr lang="ru-RU" dirty="0"/>
              <a:t> </a:t>
            </a:r>
            <a:r>
              <a:rPr lang="ru-RU" dirty="0" err="1"/>
              <a:t>соңалдымен</a:t>
            </a:r>
            <a:r>
              <a:rPr lang="ru-RU" dirty="0"/>
              <a:t> офтальмолог, </a:t>
            </a:r>
            <a:r>
              <a:rPr lang="ru-RU" dirty="0" err="1"/>
              <a:t>кейін</a:t>
            </a:r>
            <a:r>
              <a:rPr lang="ru-RU" dirty="0"/>
              <a:t> </a:t>
            </a:r>
          </a:p>
          <a:p>
            <a:r>
              <a:rPr lang="ru-RU" dirty="0"/>
              <a:t>психиатр </a:t>
            </a:r>
            <a:r>
              <a:rPr lang="ru-RU" dirty="0" err="1"/>
              <a:t>болып</a:t>
            </a:r>
            <a:r>
              <a:rPr lang="ru-RU" dirty="0"/>
              <a:t> </a:t>
            </a:r>
            <a:r>
              <a:rPr lang="ru-RU" dirty="0" err="1"/>
              <a:t>жұмыс</a:t>
            </a:r>
            <a:r>
              <a:rPr lang="ru-RU" dirty="0"/>
              <a:t> </a:t>
            </a:r>
            <a:r>
              <a:rPr lang="ru-RU" dirty="0" err="1"/>
              <a:t>жасайды</a:t>
            </a:r>
            <a:r>
              <a:rPr lang="ru-RU" dirty="0"/>
              <a:t>. 1902-1911 </a:t>
            </a:r>
            <a:r>
              <a:rPr lang="ru-RU" dirty="0" err="1"/>
              <a:t>жылдар</a:t>
            </a:r>
            <a:endParaRPr lang="ru-RU" dirty="0"/>
          </a:p>
          <a:p>
            <a:r>
              <a:rPr lang="ru-RU" dirty="0" err="1"/>
              <a:t>аралығында</a:t>
            </a:r>
            <a:r>
              <a:rPr lang="ru-RU" dirty="0"/>
              <a:t> Зигмунд Фрейд </a:t>
            </a:r>
            <a:r>
              <a:rPr lang="ru-RU" dirty="0" err="1"/>
              <a:t>идеясы</a:t>
            </a:r>
            <a:r>
              <a:rPr lang="ru-RU" dirty="0"/>
              <a:t> </a:t>
            </a:r>
            <a:r>
              <a:rPr lang="ru-RU" dirty="0" err="1"/>
              <a:t>төңірегіндегі</a:t>
            </a:r>
            <a:r>
              <a:rPr lang="ru-RU" dirty="0"/>
              <a:t> </a:t>
            </a:r>
          </a:p>
          <a:p>
            <a:r>
              <a:rPr lang="ru-RU" dirty="0" err="1"/>
              <a:t>ұйымында</a:t>
            </a:r>
            <a:r>
              <a:rPr lang="ru-RU" dirty="0"/>
              <a:t> </a:t>
            </a:r>
            <a:r>
              <a:rPr lang="ru-RU" dirty="0" err="1"/>
              <a:t>болған</a:t>
            </a:r>
            <a:r>
              <a:rPr lang="ru-RU" dirty="0"/>
              <a:t> </a:t>
            </a:r>
            <a:r>
              <a:rPr lang="ru-RU" dirty="0" err="1"/>
              <a:t>болатын</a:t>
            </a:r>
            <a:r>
              <a:rPr lang="ru-RU" dirty="0"/>
              <a:t>. </a:t>
            </a:r>
            <a:r>
              <a:rPr lang="ru-RU" dirty="0" err="1"/>
              <a:t>Кейін</a:t>
            </a:r>
            <a:r>
              <a:rPr lang="ru-RU" dirty="0"/>
              <a:t> Адлер </a:t>
            </a:r>
            <a:r>
              <a:rPr lang="ru-RU" dirty="0" err="1"/>
              <a:t>және</a:t>
            </a:r>
            <a:r>
              <a:rPr lang="ru-RU" dirty="0"/>
              <a:t> </a:t>
            </a:r>
          </a:p>
          <a:p>
            <a:r>
              <a:rPr lang="ru-RU" dirty="0" err="1"/>
              <a:t>топтың</a:t>
            </a:r>
            <a:r>
              <a:rPr lang="ru-RU" dirty="0"/>
              <a:t> 9 </a:t>
            </a:r>
            <a:r>
              <a:rPr lang="ru-RU" dirty="0" err="1"/>
              <a:t>мүшесі</a:t>
            </a:r>
            <a:r>
              <a:rPr lang="ru-RU" dirty="0"/>
              <a:t>  </a:t>
            </a:r>
            <a:r>
              <a:rPr lang="ru-RU" dirty="0" err="1"/>
              <a:t>бұл</a:t>
            </a:r>
            <a:r>
              <a:rPr lang="ru-RU" dirty="0"/>
              <a:t> </a:t>
            </a:r>
            <a:r>
              <a:rPr lang="ru-RU" dirty="0" err="1"/>
              <a:t>ұйымнан</a:t>
            </a:r>
            <a:r>
              <a:rPr lang="ru-RU" dirty="0"/>
              <a:t> </a:t>
            </a:r>
            <a:r>
              <a:rPr lang="ru-RU" dirty="0" err="1"/>
              <a:t>шығып</a:t>
            </a:r>
            <a:r>
              <a:rPr lang="ru-RU" dirty="0"/>
              <a:t>, </a:t>
            </a:r>
            <a:r>
              <a:rPr lang="ru-RU" dirty="0" err="1"/>
              <a:t>өз</a:t>
            </a:r>
            <a:r>
              <a:rPr lang="ru-RU" dirty="0"/>
              <a:t> </a:t>
            </a:r>
            <a:r>
              <a:rPr lang="ru-RU" dirty="0" err="1"/>
              <a:t>ұйымын</a:t>
            </a:r>
            <a:r>
              <a:rPr lang="ru-RU" dirty="0"/>
              <a:t> </a:t>
            </a:r>
            <a:r>
              <a:rPr lang="ru-RU" dirty="0" err="1"/>
              <a:t>құрған</a:t>
            </a:r>
            <a:r>
              <a:rPr lang="ru-RU" dirty="0"/>
              <a:t> </a:t>
            </a:r>
          </a:p>
          <a:p>
            <a:r>
              <a:rPr lang="ru-RU" dirty="0" err="1"/>
              <a:t>болатын</a:t>
            </a:r>
            <a:r>
              <a:rPr lang="ru-RU" dirty="0"/>
              <a:t>. </a:t>
            </a:r>
            <a:r>
              <a:rPr lang="ru-RU" dirty="0" err="1"/>
              <a:t>Ол</a:t>
            </a:r>
            <a:r>
              <a:rPr lang="ru-RU" dirty="0"/>
              <a:t> </a:t>
            </a:r>
            <a:r>
              <a:rPr lang="ru-RU" dirty="0" err="1"/>
              <a:t>ұйым</a:t>
            </a:r>
            <a:r>
              <a:rPr lang="ru-RU" dirty="0"/>
              <a:t>- «</a:t>
            </a:r>
            <a:r>
              <a:rPr lang="ru-RU" dirty="0" err="1"/>
              <a:t>индивидуалды</a:t>
            </a:r>
            <a:r>
              <a:rPr lang="ru-RU" dirty="0"/>
              <a:t> психология </a:t>
            </a:r>
            <a:r>
              <a:rPr lang="ru-RU" dirty="0" err="1"/>
              <a:t>ұйымы</a:t>
            </a:r>
            <a:r>
              <a:rPr lang="ru-RU" dirty="0"/>
              <a:t>» </a:t>
            </a:r>
          </a:p>
          <a:p>
            <a:r>
              <a:rPr lang="ru-RU" dirty="0" err="1"/>
              <a:t>деп</a:t>
            </a:r>
            <a:r>
              <a:rPr lang="ru-RU" dirty="0"/>
              <a:t> </a:t>
            </a:r>
            <a:r>
              <a:rPr lang="ru-RU" dirty="0" err="1"/>
              <a:t>аталды</a:t>
            </a:r>
            <a:r>
              <a:rPr lang="ru-RU" dirty="0"/>
              <a:t>. Адлер 300 </a:t>
            </a:r>
            <a:r>
              <a:rPr lang="ru-RU" dirty="0" err="1"/>
              <a:t>дей</a:t>
            </a:r>
            <a:r>
              <a:rPr lang="ru-RU" dirty="0"/>
              <a:t> </a:t>
            </a:r>
            <a:r>
              <a:rPr lang="ru-RU" dirty="0" err="1"/>
              <a:t>еңбек</a:t>
            </a:r>
            <a:r>
              <a:rPr lang="ru-RU" dirty="0"/>
              <a:t> </a:t>
            </a:r>
            <a:r>
              <a:rPr lang="ru-RU" dirty="0" err="1"/>
              <a:t>жазып</a:t>
            </a:r>
            <a:r>
              <a:rPr lang="ru-RU" dirty="0"/>
              <a:t> </a:t>
            </a:r>
            <a:r>
              <a:rPr lang="ru-RU" dirty="0" err="1"/>
              <a:t>қалдырып</a:t>
            </a:r>
            <a:r>
              <a:rPr lang="ru-RU" dirty="0"/>
              <a:t> </a:t>
            </a:r>
          </a:p>
          <a:p>
            <a:r>
              <a:rPr lang="ru-RU" dirty="0" err="1"/>
              <a:t>кеткен</a:t>
            </a:r>
            <a:r>
              <a:rPr lang="ru-RU" dirty="0"/>
              <a:t> </a:t>
            </a:r>
            <a:r>
              <a:rPr lang="ru-RU" dirty="0" err="1"/>
              <a:t>болатын</a:t>
            </a:r>
            <a:r>
              <a:rPr lang="ru-RU" dirty="0"/>
              <a:t>. </a:t>
            </a:r>
            <a:r>
              <a:rPr lang="ru-RU" dirty="0" err="1"/>
              <a:t>Адлердің</a:t>
            </a:r>
            <a:r>
              <a:rPr lang="ru-RU" dirty="0"/>
              <a:t> </a:t>
            </a:r>
            <a:r>
              <a:rPr lang="ru-RU" dirty="0" err="1"/>
              <a:t>идеялары</a:t>
            </a:r>
            <a:r>
              <a:rPr lang="ru-RU" dirty="0"/>
              <a:t> </a:t>
            </a:r>
            <a:r>
              <a:rPr lang="ru-RU" dirty="0" err="1"/>
              <a:t>клиникалық</a:t>
            </a:r>
            <a:r>
              <a:rPr lang="ru-RU" dirty="0"/>
              <a:t> </a:t>
            </a:r>
            <a:r>
              <a:rPr lang="ru-RU" dirty="0" err="1"/>
              <a:t>және</a:t>
            </a:r>
            <a:r>
              <a:rPr lang="ru-RU" dirty="0"/>
              <a:t> </a:t>
            </a:r>
          </a:p>
          <a:p>
            <a:r>
              <a:rPr lang="ru-RU" dirty="0" err="1"/>
              <a:t>индивидуалды</a:t>
            </a:r>
            <a:r>
              <a:rPr lang="ru-RU" dirty="0"/>
              <a:t>  </a:t>
            </a:r>
            <a:r>
              <a:rPr lang="ru-RU" dirty="0" err="1"/>
              <a:t>психологиядағы</a:t>
            </a:r>
            <a:r>
              <a:rPr lang="ru-RU" dirty="0"/>
              <a:t> </a:t>
            </a:r>
            <a:r>
              <a:rPr lang="ru-RU" dirty="0" err="1"/>
              <a:t>заманауи</a:t>
            </a:r>
            <a:r>
              <a:rPr lang="ru-RU" dirty="0"/>
              <a:t> </a:t>
            </a:r>
            <a:r>
              <a:rPr lang="ru-RU" dirty="0" err="1"/>
              <a:t>зерттеулерге</a:t>
            </a:r>
            <a:endParaRPr lang="ru-RU" dirty="0"/>
          </a:p>
          <a:p>
            <a:r>
              <a:rPr lang="ru-RU" dirty="0" err="1"/>
              <a:t>өз</a:t>
            </a:r>
            <a:r>
              <a:rPr lang="ru-RU" dirty="0"/>
              <a:t> </a:t>
            </a:r>
            <a:r>
              <a:rPr lang="ru-RU" dirty="0" err="1"/>
              <a:t>әсерін</a:t>
            </a:r>
            <a:r>
              <a:rPr lang="ru-RU" dirty="0"/>
              <a:t> </a:t>
            </a:r>
            <a:r>
              <a:rPr lang="ru-RU" dirty="0" err="1"/>
              <a:t>тигізді</a:t>
            </a:r>
            <a:r>
              <a:rPr lang="ru-RU" dirty="0"/>
              <a:t>.</a:t>
            </a:r>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11656"/>
            <a:ext cx="4301067" cy="463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601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sz="2400" dirty="0" err="1"/>
              <a:t>Индивидуалды</a:t>
            </a:r>
            <a:r>
              <a:rPr lang="ru-RU" sz="2400" dirty="0"/>
              <a:t> </a:t>
            </a:r>
            <a:r>
              <a:rPr lang="ru-RU" sz="2400" dirty="0" err="1"/>
              <a:t>психологияның</a:t>
            </a:r>
            <a:r>
              <a:rPr lang="ru-RU" sz="2400" dirty="0"/>
              <a:t> </a:t>
            </a:r>
            <a:r>
              <a:rPr lang="ru-RU" sz="2400" dirty="0" err="1"/>
              <a:t>негізгі</a:t>
            </a:r>
            <a:r>
              <a:rPr lang="ru-RU" sz="2400" dirty="0"/>
              <a:t> </a:t>
            </a:r>
            <a:r>
              <a:rPr lang="ru-RU" sz="2400" dirty="0" err="1"/>
              <a:t>тезистері</a:t>
            </a:r>
            <a:endParaRPr lang="ru-RU" sz="2400" dirty="0"/>
          </a:p>
        </p:txBody>
      </p:sp>
      <p:sp>
        <p:nvSpPr>
          <p:cNvPr id="4" name="Подзаголовок 3"/>
          <p:cNvSpPr>
            <a:spLocks noGrp="1"/>
          </p:cNvSpPr>
          <p:nvPr>
            <p:ph type="subTitle" idx="1"/>
          </p:nvPr>
        </p:nvSpPr>
        <p:spPr>
          <a:xfrm>
            <a:off x="0" y="1519542"/>
            <a:ext cx="7575856" cy="5338457"/>
          </a:xfrm>
        </p:spPr>
        <p:txBody>
          <a:bodyPr/>
          <a:lstStyle/>
          <a:p>
            <a:r>
              <a:rPr lang="ru-RU" dirty="0"/>
              <a:t>1. Адлер </a:t>
            </a:r>
            <a:r>
              <a:rPr lang="ru-RU" dirty="0" err="1"/>
              <a:t>өз</a:t>
            </a:r>
            <a:r>
              <a:rPr lang="ru-RU" dirty="0"/>
              <a:t> </a:t>
            </a:r>
            <a:r>
              <a:rPr lang="ru-RU" dirty="0" err="1"/>
              <a:t>теориясының</a:t>
            </a:r>
            <a:r>
              <a:rPr lang="ru-RU" dirty="0"/>
              <a:t> </a:t>
            </a:r>
            <a:r>
              <a:rPr lang="ru-RU" dirty="0" err="1"/>
              <a:t>негізі</a:t>
            </a:r>
            <a:r>
              <a:rPr lang="ru-RU" dirty="0"/>
              <a:t> </a:t>
            </a:r>
            <a:r>
              <a:rPr lang="ru-RU" dirty="0" err="1"/>
              <a:t>ретінде</a:t>
            </a:r>
            <a:r>
              <a:rPr lang="ru-RU" dirty="0"/>
              <a:t> </a:t>
            </a:r>
            <a:r>
              <a:rPr lang="ru-RU" dirty="0" err="1"/>
              <a:t>жеке</a:t>
            </a:r>
            <a:r>
              <a:rPr lang="ru-RU" dirty="0"/>
              <a:t> </a:t>
            </a:r>
            <a:r>
              <a:rPr lang="ru-RU" dirty="0" err="1"/>
              <a:t>адамды</a:t>
            </a:r>
            <a:r>
              <a:rPr lang="ru-RU" dirty="0"/>
              <a:t> </a:t>
            </a:r>
            <a:r>
              <a:rPr lang="ru-RU" dirty="0" err="1"/>
              <a:t>көрсеткен</a:t>
            </a:r>
            <a:r>
              <a:rPr lang="ru-RU" dirty="0"/>
              <a:t>. </a:t>
            </a:r>
          </a:p>
          <a:p>
            <a:r>
              <a:rPr lang="ru-RU" dirty="0"/>
              <a:t>Адлер </a:t>
            </a:r>
            <a:r>
              <a:rPr lang="ru-RU" dirty="0" err="1"/>
              <a:t>өмірлік</a:t>
            </a:r>
            <a:r>
              <a:rPr lang="ru-RU" dirty="0"/>
              <a:t> </a:t>
            </a:r>
            <a:r>
              <a:rPr lang="ru-RU" dirty="0" err="1"/>
              <a:t>белсенділікті</a:t>
            </a:r>
            <a:r>
              <a:rPr lang="ru-RU" dirty="0"/>
              <a:t> </a:t>
            </a:r>
            <a:r>
              <a:rPr lang="ru-RU" dirty="0" err="1"/>
              <a:t>оқшаулап</a:t>
            </a:r>
            <a:r>
              <a:rPr lang="ru-RU" dirty="0"/>
              <a:t> </a:t>
            </a:r>
            <a:r>
              <a:rPr lang="ru-RU" dirty="0" err="1"/>
              <a:t>қарастыруға</a:t>
            </a:r>
            <a:r>
              <a:rPr lang="ru-RU" dirty="0"/>
              <a:t> </a:t>
            </a:r>
            <a:r>
              <a:rPr lang="ru-RU" dirty="0" err="1"/>
              <a:t>болмайды</a:t>
            </a:r>
            <a:endParaRPr lang="ru-RU" dirty="0"/>
          </a:p>
          <a:p>
            <a:r>
              <a:rPr lang="ru-RU" dirty="0" err="1"/>
              <a:t>және</a:t>
            </a:r>
            <a:r>
              <a:rPr lang="ru-RU" dirty="0"/>
              <a:t> </a:t>
            </a:r>
            <a:r>
              <a:rPr lang="ru-RU" dirty="0" err="1"/>
              <a:t>адамды</a:t>
            </a:r>
            <a:r>
              <a:rPr lang="ru-RU" dirty="0"/>
              <a:t> </a:t>
            </a:r>
            <a:r>
              <a:rPr lang="ru-RU" dirty="0" err="1"/>
              <a:t>тұлға</a:t>
            </a:r>
            <a:r>
              <a:rPr lang="ru-RU" dirty="0"/>
              <a:t> </a:t>
            </a:r>
            <a:r>
              <a:rPr lang="ru-RU" dirty="0" err="1"/>
              <a:t>ретінде</a:t>
            </a:r>
            <a:r>
              <a:rPr lang="ru-RU" dirty="0"/>
              <a:t> </a:t>
            </a:r>
            <a:r>
              <a:rPr lang="ru-RU" dirty="0" err="1"/>
              <a:t>қарастыру</a:t>
            </a:r>
            <a:r>
              <a:rPr lang="ru-RU" dirty="0"/>
              <a:t> </a:t>
            </a:r>
            <a:r>
              <a:rPr lang="ru-RU" dirty="0" err="1"/>
              <a:t>керек</a:t>
            </a:r>
            <a:r>
              <a:rPr lang="ru-RU" dirty="0"/>
              <a:t> </a:t>
            </a:r>
            <a:r>
              <a:rPr lang="ru-RU" dirty="0" err="1"/>
              <a:t>деген</a:t>
            </a:r>
            <a:r>
              <a:rPr lang="ru-RU" dirty="0"/>
              <a:t> </a:t>
            </a:r>
            <a:r>
              <a:rPr lang="ru-RU" dirty="0" err="1"/>
              <a:t>болатын</a:t>
            </a:r>
            <a:r>
              <a:rPr lang="ru-RU" dirty="0"/>
              <a:t>. </a:t>
            </a:r>
          </a:p>
          <a:p>
            <a:r>
              <a:rPr lang="ru-RU" dirty="0" err="1"/>
              <a:t>Осылай</a:t>
            </a:r>
            <a:r>
              <a:rPr lang="ru-RU" dirty="0"/>
              <a:t> </a:t>
            </a:r>
            <a:r>
              <a:rPr lang="ru-RU" dirty="0" err="1"/>
              <a:t>өз</a:t>
            </a:r>
            <a:r>
              <a:rPr lang="ru-RU" dirty="0"/>
              <a:t> </a:t>
            </a:r>
            <a:r>
              <a:rPr lang="ru-RU" dirty="0" err="1"/>
              <a:t>теориясына</a:t>
            </a:r>
            <a:r>
              <a:rPr lang="ru-RU" dirty="0"/>
              <a:t> «</a:t>
            </a:r>
            <a:r>
              <a:rPr lang="ru-RU" dirty="0" err="1"/>
              <a:t>индивидуалды</a:t>
            </a:r>
            <a:r>
              <a:rPr lang="ru-RU" dirty="0"/>
              <a:t> психология» </a:t>
            </a:r>
            <a:r>
              <a:rPr lang="ru-RU" dirty="0" err="1"/>
              <a:t>деп</a:t>
            </a:r>
            <a:r>
              <a:rPr lang="ru-RU" dirty="0"/>
              <a:t> </a:t>
            </a:r>
            <a:r>
              <a:rPr lang="ru-RU" dirty="0" err="1"/>
              <a:t>атайды</a:t>
            </a:r>
            <a:r>
              <a:rPr lang="ru-RU" dirty="0"/>
              <a:t>.</a:t>
            </a:r>
          </a:p>
          <a:p>
            <a:r>
              <a:rPr lang="ru-RU" dirty="0"/>
              <a:t> </a:t>
            </a:r>
          </a:p>
          <a:p>
            <a:r>
              <a:rPr lang="ru-RU" dirty="0"/>
              <a:t>2. </a:t>
            </a:r>
            <a:r>
              <a:rPr lang="ru-RU" dirty="0" err="1"/>
              <a:t>Адамды</a:t>
            </a:r>
            <a:r>
              <a:rPr lang="ru-RU" dirty="0"/>
              <a:t> </a:t>
            </a:r>
            <a:r>
              <a:rPr lang="ru-RU" dirty="0" err="1"/>
              <a:t>органикалық</a:t>
            </a:r>
            <a:r>
              <a:rPr lang="ru-RU" dirty="0"/>
              <a:t> </a:t>
            </a:r>
            <a:r>
              <a:rPr lang="ru-RU" dirty="0" err="1"/>
              <a:t>тұтастық</a:t>
            </a:r>
            <a:r>
              <a:rPr lang="ru-RU" dirty="0"/>
              <a:t> </a:t>
            </a:r>
            <a:r>
              <a:rPr lang="ru-RU" dirty="0" err="1"/>
              <a:t>ретінде</a:t>
            </a:r>
            <a:r>
              <a:rPr lang="ru-RU" dirty="0"/>
              <a:t> </a:t>
            </a:r>
            <a:r>
              <a:rPr lang="ru-RU" dirty="0" err="1"/>
              <a:t>қарастыру</a:t>
            </a:r>
            <a:r>
              <a:rPr lang="ru-RU" dirty="0"/>
              <a:t> </a:t>
            </a:r>
            <a:r>
              <a:rPr lang="ru-RU" dirty="0" err="1"/>
              <a:t>біртұтас</a:t>
            </a:r>
            <a:r>
              <a:rPr lang="ru-RU" dirty="0"/>
              <a:t> </a:t>
            </a:r>
          </a:p>
          <a:p>
            <a:r>
              <a:rPr lang="ru-RU" dirty="0" err="1"/>
              <a:t>психодинамикалық</a:t>
            </a:r>
            <a:r>
              <a:rPr lang="ru-RU" dirty="0"/>
              <a:t> </a:t>
            </a:r>
            <a:r>
              <a:rPr lang="ru-RU" dirty="0" err="1"/>
              <a:t>принципті</a:t>
            </a:r>
            <a:r>
              <a:rPr lang="ru-RU" dirty="0"/>
              <a:t> </a:t>
            </a:r>
            <a:r>
              <a:rPr lang="ru-RU" dirty="0" err="1"/>
              <a:t>қажет</a:t>
            </a:r>
            <a:r>
              <a:rPr lang="ru-RU" dirty="0"/>
              <a:t> </a:t>
            </a:r>
            <a:r>
              <a:rPr lang="ru-RU" dirty="0" err="1"/>
              <a:t>етеді</a:t>
            </a:r>
            <a:r>
              <a:rPr lang="ru-RU" dirty="0"/>
              <a:t>. Адлер </a:t>
            </a:r>
            <a:r>
              <a:rPr lang="ru-RU" dirty="0" err="1"/>
              <a:t>бұл</a:t>
            </a:r>
            <a:r>
              <a:rPr lang="ru-RU" dirty="0"/>
              <a:t> </a:t>
            </a:r>
            <a:r>
              <a:rPr lang="ru-RU" dirty="0" err="1"/>
              <a:t>принципке</a:t>
            </a:r>
            <a:r>
              <a:rPr lang="ru-RU" dirty="0"/>
              <a:t> </a:t>
            </a:r>
          </a:p>
          <a:p>
            <a:r>
              <a:rPr lang="ru-RU" dirty="0" err="1"/>
              <a:t>адамның</a:t>
            </a:r>
            <a:r>
              <a:rPr lang="ru-RU" dirty="0"/>
              <a:t> </a:t>
            </a:r>
            <a:r>
              <a:rPr lang="ru-RU" dirty="0" err="1"/>
              <a:t>үнемі</a:t>
            </a:r>
            <a:r>
              <a:rPr lang="ru-RU" dirty="0"/>
              <a:t> </a:t>
            </a:r>
            <a:r>
              <a:rPr lang="ru-RU" dirty="0" err="1"/>
              <a:t>алға</a:t>
            </a:r>
            <a:r>
              <a:rPr lang="ru-RU" dirty="0"/>
              <a:t> </a:t>
            </a:r>
            <a:r>
              <a:rPr lang="ru-RU" dirty="0" err="1"/>
              <a:t>жылжып</a:t>
            </a:r>
            <a:r>
              <a:rPr lang="ru-RU" dirty="0"/>
              <a:t>, </a:t>
            </a:r>
            <a:r>
              <a:rPr lang="ru-RU" dirty="0" err="1"/>
              <a:t>мақсат</a:t>
            </a:r>
            <a:r>
              <a:rPr lang="ru-RU" dirty="0"/>
              <a:t> </a:t>
            </a:r>
            <a:r>
              <a:rPr lang="ru-RU" dirty="0" err="1"/>
              <a:t>қойып</a:t>
            </a:r>
            <a:r>
              <a:rPr lang="ru-RU" dirty="0"/>
              <a:t> </a:t>
            </a:r>
            <a:r>
              <a:rPr lang="ru-RU" dirty="0" err="1"/>
              <a:t>отыратынын</a:t>
            </a:r>
            <a:r>
              <a:rPr lang="ru-RU" dirty="0"/>
              <a:t> </a:t>
            </a:r>
            <a:r>
              <a:rPr lang="ru-RU" dirty="0" err="1"/>
              <a:t>келтірген</a:t>
            </a:r>
            <a:r>
              <a:rPr lang="ru-RU" dirty="0"/>
              <a:t> </a:t>
            </a:r>
          </a:p>
          <a:p>
            <a:r>
              <a:rPr lang="ru-RU" dirty="0" err="1"/>
              <a:t>болатын</a:t>
            </a:r>
            <a:r>
              <a:rPr lang="ru-RU" dirty="0"/>
              <a:t> </a:t>
            </a:r>
            <a:r>
              <a:rPr lang="ru-RU" dirty="0" err="1"/>
              <a:t>және</a:t>
            </a:r>
            <a:r>
              <a:rPr lang="ru-RU" dirty="0"/>
              <a:t> </a:t>
            </a:r>
            <a:r>
              <a:rPr lang="ru-RU" dirty="0" err="1"/>
              <a:t>ол</a:t>
            </a:r>
            <a:r>
              <a:rPr lang="ru-RU" dirty="0"/>
              <a:t> </a:t>
            </a:r>
            <a:r>
              <a:rPr lang="ru-RU" dirty="0" err="1"/>
              <a:t>мақсаттар</a:t>
            </a:r>
            <a:r>
              <a:rPr lang="ru-RU" dirty="0"/>
              <a:t> </a:t>
            </a:r>
            <a:r>
              <a:rPr lang="ru-RU" dirty="0" err="1"/>
              <a:t>индивидуалды</a:t>
            </a:r>
            <a:r>
              <a:rPr lang="ru-RU" dirty="0"/>
              <a:t> </a:t>
            </a:r>
            <a:r>
              <a:rPr lang="ru-RU" dirty="0" err="1"/>
              <a:t>түрде</a:t>
            </a:r>
            <a:r>
              <a:rPr lang="ru-RU" dirty="0"/>
              <a:t> </a:t>
            </a:r>
            <a:r>
              <a:rPr lang="ru-RU" dirty="0" err="1"/>
              <a:t>анықталады</a:t>
            </a:r>
            <a:r>
              <a:rPr lang="ru-RU" dirty="0"/>
              <a:t>.</a:t>
            </a:r>
          </a:p>
          <a:p>
            <a:endParaRPr lang="ru-RU" dirty="0"/>
          </a:p>
          <a:p>
            <a:r>
              <a:rPr lang="ru-RU" dirty="0"/>
              <a:t>3. </a:t>
            </a:r>
            <a:r>
              <a:rPr lang="ru-RU" dirty="0" err="1"/>
              <a:t>Шығармашылық</a:t>
            </a:r>
            <a:r>
              <a:rPr lang="ru-RU" dirty="0"/>
              <a:t>- </a:t>
            </a:r>
            <a:r>
              <a:rPr lang="ru-RU" dirty="0" err="1"/>
              <a:t>адамның</a:t>
            </a:r>
            <a:r>
              <a:rPr lang="ru-RU" dirty="0"/>
              <a:t> </a:t>
            </a:r>
            <a:r>
              <a:rPr lang="ru-RU" dirty="0" err="1"/>
              <a:t>қабылдауына</a:t>
            </a:r>
            <a:r>
              <a:rPr lang="ru-RU" dirty="0"/>
              <a:t>, </a:t>
            </a:r>
            <a:r>
              <a:rPr lang="ru-RU" dirty="0" err="1"/>
              <a:t>есіне</a:t>
            </a:r>
            <a:r>
              <a:rPr lang="ru-RU" dirty="0"/>
              <a:t>, </a:t>
            </a:r>
            <a:r>
              <a:rPr lang="ru-RU" dirty="0" err="1"/>
              <a:t>зейініне</a:t>
            </a:r>
            <a:r>
              <a:rPr lang="ru-RU" dirty="0"/>
              <a:t>, </a:t>
            </a:r>
          </a:p>
          <a:p>
            <a:r>
              <a:rPr lang="ru-RU" dirty="0" err="1"/>
              <a:t>қиялына</a:t>
            </a:r>
            <a:r>
              <a:rPr lang="ru-RU" dirty="0"/>
              <a:t> </a:t>
            </a:r>
            <a:r>
              <a:rPr lang="ru-RU" dirty="0" err="1"/>
              <a:t>ықпал</a:t>
            </a:r>
            <a:r>
              <a:rPr lang="ru-RU" dirty="0"/>
              <a:t>" </a:t>
            </a:r>
            <a:r>
              <a:rPr lang="ru-RU" dirty="0" err="1"/>
              <a:t>Индивидуалды</a:t>
            </a:r>
            <a:r>
              <a:rPr lang="ru-RU" dirty="0"/>
              <a:t> психология </a:t>
            </a:r>
            <a:r>
              <a:rPr lang="ru-RU" dirty="0" err="1"/>
              <a:t>қоғамға</a:t>
            </a:r>
            <a:r>
              <a:rPr lang="ru-RU" dirty="0"/>
              <a:t> </a:t>
            </a:r>
            <a:r>
              <a:rPr lang="ru-RU" dirty="0" err="1"/>
              <a:t>кіретін</a:t>
            </a:r>
            <a:r>
              <a:rPr lang="ru-RU" dirty="0"/>
              <a:t> </a:t>
            </a:r>
          </a:p>
          <a:p>
            <a:r>
              <a:rPr lang="ru-RU" dirty="0" err="1"/>
              <a:t>Адамды</a:t>
            </a:r>
            <a:r>
              <a:rPr lang="ru-RU" dirty="0"/>
              <a:t> </a:t>
            </a:r>
            <a:r>
              <a:rPr lang="ru-RU" dirty="0" err="1"/>
              <a:t>қарастырады</a:t>
            </a:r>
            <a:r>
              <a:rPr lang="ru-RU" dirty="0"/>
              <a:t> </a:t>
            </a:r>
            <a:r>
              <a:rPr lang="ru-RU" dirty="0" err="1"/>
              <a:t>және</a:t>
            </a:r>
            <a:r>
              <a:rPr lang="ru-RU" dirty="0"/>
              <a:t> </a:t>
            </a:r>
            <a:r>
              <a:rPr lang="ru-RU" dirty="0" err="1"/>
              <a:t>зерттейді</a:t>
            </a:r>
            <a:r>
              <a:rPr lang="ru-RU" dirty="0"/>
              <a:t>. </a:t>
            </a:r>
          </a:p>
          <a:p>
            <a:endParaRPr lang="ru-RU" dirty="0"/>
          </a:p>
          <a:p>
            <a:r>
              <a:rPr lang="ru-RU" dirty="0"/>
              <a:t>4. </a:t>
            </a:r>
            <a:r>
              <a:rPr lang="ru-RU" dirty="0" err="1"/>
              <a:t>Біз</a:t>
            </a:r>
            <a:r>
              <a:rPr lang="ru-RU" dirty="0"/>
              <a:t> </a:t>
            </a:r>
            <a:r>
              <a:rPr lang="ru-RU" dirty="0" err="1"/>
              <a:t>адамды</a:t>
            </a:r>
            <a:r>
              <a:rPr lang="ru-RU" dirty="0"/>
              <a:t> </a:t>
            </a:r>
            <a:r>
              <a:rPr lang="ru-RU" dirty="0" err="1"/>
              <a:t>одан</a:t>
            </a:r>
            <a:r>
              <a:rPr lang="ru-RU" dirty="0"/>
              <a:t> </a:t>
            </a:r>
            <a:r>
              <a:rPr lang="ru-RU" dirty="0" err="1"/>
              <a:t>бөлек</a:t>
            </a:r>
            <a:r>
              <a:rPr lang="ru-RU" dirty="0"/>
              <a:t> </a:t>
            </a:r>
            <a:r>
              <a:rPr lang="ru-RU" dirty="0" err="1"/>
              <a:t>қарастырудан</a:t>
            </a:r>
            <a:r>
              <a:rPr lang="ru-RU" dirty="0"/>
              <a:t> </a:t>
            </a:r>
            <a:r>
              <a:rPr lang="ru-RU" dirty="0" err="1"/>
              <a:t>және</a:t>
            </a:r>
            <a:r>
              <a:rPr lang="ru-RU" dirty="0"/>
              <a:t> </a:t>
            </a:r>
            <a:r>
              <a:rPr lang="ru-RU" dirty="0" err="1"/>
              <a:t>зерттеуден</a:t>
            </a:r>
            <a:r>
              <a:rPr lang="ru-RU" dirty="0"/>
              <a:t> бас </a:t>
            </a:r>
          </a:p>
          <a:p>
            <a:r>
              <a:rPr lang="ru-RU" dirty="0" err="1"/>
              <a:t>тартамыз</a:t>
            </a:r>
            <a:r>
              <a:rPr lang="ru-RU" dirty="0"/>
              <a:t>» </a:t>
            </a:r>
            <a:r>
              <a:rPr lang="ru-RU" dirty="0" err="1"/>
              <a:t>А.Адлер</a:t>
            </a:r>
            <a:endParaRPr lang="ru-RU" dirty="0"/>
          </a:p>
          <a:p>
            <a:endParaRPr lang="ru-RU" dirty="0"/>
          </a:p>
          <a:p>
            <a:r>
              <a:rPr lang="ru-RU" dirty="0"/>
              <a:t>5. Адлер </a:t>
            </a:r>
            <a:r>
              <a:rPr lang="ru-RU" dirty="0" err="1"/>
              <a:t>адам</a:t>
            </a:r>
            <a:r>
              <a:rPr lang="ru-RU" dirty="0"/>
              <a:t> </a:t>
            </a:r>
            <a:r>
              <a:rPr lang="ru-RU" dirty="0" err="1"/>
              <a:t>іс-әрекеті</a:t>
            </a:r>
            <a:r>
              <a:rPr lang="ru-RU" dirty="0"/>
              <a:t> </a:t>
            </a:r>
            <a:r>
              <a:rPr lang="ru-RU" dirty="0" err="1"/>
              <a:t>қоғамдағы</a:t>
            </a:r>
            <a:r>
              <a:rPr lang="ru-RU" dirty="0"/>
              <a:t> ой-</a:t>
            </a:r>
            <a:r>
              <a:rPr lang="ru-RU" dirty="0" err="1"/>
              <a:t>пікірлермен</a:t>
            </a:r>
            <a:r>
              <a:rPr lang="ru-RU" dirty="0"/>
              <a:t> </a:t>
            </a:r>
            <a:r>
              <a:rPr lang="ru-RU" dirty="0" err="1"/>
              <a:t>тікелей</a:t>
            </a:r>
            <a:r>
              <a:rPr lang="ru-RU" dirty="0"/>
              <a:t> </a:t>
            </a:r>
          </a:p>
          <a:p>
            <a:r>
              <a:rPr lang="ru-RU" dirty="0" err="1"/>
              <a:t>байланысты</a:t>
            </a:r>
            <a:r>
              <a:rPr lang="ru-RU" dirty="0"/>
              <a:t> </a:t>
            </a:r>
            <a:r>
              <a:rPr lang="ru-RU" dirty="0" err="1"/>
              <a:t>деп</a:t>
            </a:r>
            <a:r>
              <a:rPr lang="ru-RU" dirty="0"/>
              <a:t> </a:t>
            </a:r>
            <a:r>
              <a:rPr lang="ru-RU" dirty="0" err="1"/>
              <a:t>есептеген</a:t>
            </a:r>
            <a:r>
              <a:rPr lang="ru-RU" dirty="0"/>
              <a:t>. </a:t>
            </a:r>
            <a:r>
              <a:rPr lang="ru-RU" dirty="0" err="1"/>
              <a:t>Сонымен</a:t>
            </a:r>
            <a:r>
              <a:rPr lang="ru-RU" dirty="0"/>
              <a:t> </a:t>
            </a:r>
            <a:r>
              <a:rPr lang="ru-RU" dirty="0" err="1"/>
              <a:t>қатар</a:t>
            </a:r>
            <a:r>
              <a:rPr lang="ru-RU" dirty="0"/>
              <a:t>, оны </a:t>
            </a:r>
            <a:r>
              <a:rPr lang="ru-RU" dirty="0" err="1"/>
              <a:t>реттейтін</a:t>
            </a:r>
            <a:r>
              <a:rPr lang="ru-RU" dirty="0"/>
              <a:t> </a:t>
            </a:r>
            <a:r>
              <a:rPr lang="ru-RU" dirty="0" err="1"/>
              <a:t>өзіндік</a:t>
            </a:r>
            <a:r>
              <a:rPr lang="ru-RU" dirty="0"/>
              <a:t> </a:t>
            </a:r>
          </a:p>
          <a:p>
            <a:r>
              <a:rPr lang="ru-RU" dirty="0" err="1"/>
              <a:t>фиктивті</a:t>
            </a:r>
            <a:r>
              <a:rPr lang="ru-RU" dirty="0"/>
              <a:t> </a:t>
            </a:r>
            <a:r>
              <a:rPr lang="ru-RU" dirty="0" err="1"/>
              <a:t>мақсаттар</a:t>
            </a:r>
            <a:r>
              <a:rPr lang="ru-RU" dirty="0"/>
              <a:t> </a:t>
            </a:r>
            <a:r>
              <a:rPr lang="ru-RU" dirty="0" err="1"/>
              <a:t>болады</a:t>
            </a:r>
            <a:r>
              <a:rPr lang="ru-RU" dirty="0"/>
              <a:t> </a:t>
            </a:r>
            <a:r>
              <a:rPr lang="ru-RU" dirty="0" err="1"/>
              <a:t>деген</a:t>
            </a:r>
            <a:r>
              <a:rPr lang="ru-RU" dirty="0"/>
              <a:t>, </a:t>
            </a:r>
            <a:r>
              <a:rPr lang="ru-RU" dirty="0" err="1"/>
              <a:t>яғни</a:t>
            </a:r>
            <a:r>
              <a:rPr lang="ru-RU" dirty="0"/>
              <a:t> </a:t>
            </a:r>
            <a:r>
              <a:rPr lang="ru-RU" dirty="0" err="1"/>
              <a:t>жеке</a:t>
            </a:r>
            <a:r>
              <a:rPr lang="ru-RU" dirty="0"/>
              <a:t> </a:t>
            </a:r>
            <a:r>
              <a:rPr lang="ru-RU" dirty="0" err="1"/>
              <a:t>пікірдің</a:t>
            </a:r>
            <a:r>
              <a:rPr lang="ru-RU" dirty="0"/>
              <a:t> </a:t>
            </a:r>
            <a:r>
              <a:rPr lang="ru-RU" dirty="0" err="1"/>
              <a:t>болуы</a:t>
            </a:r>
            <a:r>
              <a:rPr lang="ru-RU" dirty="0"/>
              <a:t>.</a:t>
            </a:r>
          </a:p>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77" y="1375834"/>
            <a:ext cx="4713817" cy="4552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75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sz="2133" dirty="0" err="1"/>
              <a:t>Индивидуалды</a:t>
            </a:r>
            <a:r>
              <a:rPr lang="ru-RU" sz="2133" dirty="0"/>
              <a:t> психология: </a:t>
            </a:r>
            <a:r>
              <a:rPr lang="ru-RU" sz="2133" dirty="0" err="1"/>
              <a:t>негізгі</a:t>
            </a:r>
            <a:r>
              <a:rPr lang="ru-RU" sz="2133" dirty="0"/>
              <a:t> </a:t>
            </a:r>
            <a:r>
              <a:rPr lang="ru-RU" sz="2133" dirty="0" err="1"/>
              <a:t>концепциялары</a:t>
            </a:r>
            <a:r>
              <a:rPr lang="ru-RU" sz="2133" dirty="0"/>
              <a:t> </a:t>
            </a:r>
            <a:r>
              <a:rPr lang="ru-RU" sz="2133" dirty="0" err="1"/>
              <a:t>және</a:t>
            </a:r>
            <a:r>
              <a:rPr lang="ru-RU" sz="2133" dirty="0"/>
              <a:t> </a:t>
            </a:r>
            <a:r>
              <a:rPr lang="ru-RU" sz="2133" dirty="0" err="1"/>
              <a:t>принциптар</a:t>
            </a:r>
            <a:endParaRPr lang="ru-RU" sz="2133" dirty="0"/>
          </a:p>
        </p:txBody>
      </p:sp>
      <p:sp>
        <p:nvSpPr>
          <p:cNvPr id="4" name="Подзаголовок 3"/>
          <p:cNvSpPr>
            <a:spLocks noGrp="1"/>
          </p:cNvSpPr>
          <p:nvPr>
            <p:ph type="subTitle" idx="1"/>
          </p:nvPr>
        </p:nvSpPr>
        <p:spPr>
          <a:xfrm>
            <a:off x="0" y="1303283"/>
            <a:ext cx="12099509" cy="5221539"/>
          </a:xfrm>
          <a:solidFill>
            <a:schemeClr val="accent2">
              <a:lumMod val="40000"/>
              <a:lumOff val="60000"/>
            </a:schemeClr>
          </a:solidFill>
        </p:spPr>
        <p:txBody>
          <a:bodyPr/>
          <a:lstStyle/>
          <a:p>
            <a:r>
              <a:rPr lang="ru-RU" dirty="0"/>
              <a:t>1. </a:t>
            </a:r>
            <a:r>
              <a:rPr lang="ru-RU" b="1" u="sng" dirty="0" err="1">
                <a:effectLst>
                  <a:outerShdw blurRad="38100" dist="38100" dir="2700000" algn="tl">
                    <a:srgbClr val="000000">
                      <a:alpha val="43137"/>
                    </a:srgbClr>
                  </a:outerShdw>
                </a:effectLst>
              </a:rPr>
              <a:t>Толыққанды</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сезінбеу</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және</a:t>
            </a:r>
            <a:r>
              <a:rPr lang="ru-RU" b="1" u="sng" dirty="0">
                <a:effectLst>
                  <a:outerShdw blurRad="38100" dist="38100" dir="2700000" algn="tl">
                    <a:srgbClr val="000000">
                      <a:alpha val="43137"/>
                    </a:srgbClr>
                  </a:outerShdw>
                </a:effectLst>
              </a:rPr>
              <a:t> оны </a:t>
            </a:r>
            <a:r>
              <a:rPr lang="ru-RU" b="1" u="sng" dirty="0" err="1">
                <a:effectLst>
                  <a:outerShdw blurRad="38100" dist="38100" dir="2700000" algn="tl">
                    <a:srgbClr val="000000">
                      <a:alpha val="43137"/>
                    </a:srgbClr>
                  </a:outerShdw>
                </a:effectLst>
              </a:rPr>
              <a:t>өтеу</a:t>
            </a:r>
            <a:r>
              <a:rPr lang="ru-RU" dirty="0"/>
              <a:t>: Адам </a:t>
            </a:r>
            <a:r>
              <a:rPr lang="ru-RU" dirty="0" err="1"/>
              <a:t>туылғанда</a:t>
            </a:r>
            <a:r>
              <a:rPr lang="ru-RU" dirty="0"/>
              <a:t> </a:t>
            </a:r>
            <a:r>
              <a:rPr lang="ru-RU" dirty="0" err="1"/>
              <a:t>қандайда</a:t>
            </a:r>
            <a:r>
              <a:rPr lang="ru-RU" dirty="0"/>
              <a:t> </a:t>
            </a:r>
            <a:r>
              <a:rPr lang="ru-RU" dirty="0" err="1"/>
              <a:t>бір</a:t>
            </a:r>
            <a:r>
              <a:rPr lang="ru-RU" dirty="0"/>
              <a:t> </a:t>
            </a:r>
            <a:r>
              <a:rPr lang="ru-RU" dirty="0" err="1"/>
              <a:t>физикалық</a:t>
            </a:r>
            <a:r>
              <a:rPr lang="ru-RU" dirty="0"/>
              <a:t> </a:t>
            </a:r>
            <a:r>
              <a:rPr lang="ru-RU" dirty="0" err="1"/>
              <a:t>кемшілікпен</a:t>
            </a:r>
            <a:r>
              <a:rPr lang="ru-RU" dirty="0"/>
              <a:t> </a:t>
            </a:r>
            <a:r>
              <a:rPr lang="ru-RU" dirty="0" err="1"/>
              <a:t>туылатын</a:t>
            </a:r>
            <a:r>
              <a:rPr lang="ru-RU" dirty="0"/>
              <a:t> </a:t>
            </a:r>
            <a:r>
              <a:rPr lang="ru-RU" dirty="0" err="1"/>
              <a:t>болса</a:t>
            </a:r>
            <a:r>
              <a:rPr lang="ru-RU" dirty="0"/>
              <a:t> </a:t>
            </a:r>
            <a:r>
              <a:rPr lang="ru-RU" dirty="0" err="1"/>
              <a:t>онда</a:t>
            </a:r>
            <a:r>
              <a:rPr lang="ru-RU" dirty="0"/>
              <a:t> </a:t>
            </a:r>
            <a:r>
              <a:rPr lang="ru-RU" dirty="0" err="1"/>
              <a:t>ол</a:t>
            </a:r>
            <a:r>
              <a:rPr lang="ru-RU" dirty="0"/>
              <a:t> </a:t>
            </a:r>
            <a:r>
              <a:rPr lang="ru-RU" dirty="0" err="1"/>
              <a:t>өз</a:t>
            </a:r>
            <a:r>
              <a:rPr lang="ru-RU" dirty="0"/>
              <a:t> </a:t>
            </a:r>
            <a:r>
              <a:rPr lang="ru-RU" dirty="0" err="1"/>
              <a:t>өмірінің</a:t>
            </a:r>
            <a:r>
              <a:rPr lang="ru-RU" dirty="0"/>
              <a:t> </a:t>
            </a:r>
            <a:r>
              <a:rPr lang="ru-RU" dirty="0" err="1"/>
              <a:t>соңына</a:t>
            </a:r>
            <a:r>
              <a:rPr lang="ru-RU" dirty="0"/>
              <a:t> </a:t>
            </a:r>
            <a:r>
              <a:rPr lang="ru-RU" dirty="0" err="1"/>
              <a:t>дейін</a:t>
            </a:r>
            <a:r>
              <a:rPr lang="ru-RU" dirty="0"/>
              <a:t> </a:t>
            </a:r>
            <a:r>
              <a:rPr lang="ru-RU" dirty="0" err="1"/>
              <a:t>кемшілікпен</a:t>
            </a:r>
            <a:r>
              <a:rPr lang="ru-RU" dirty="0"/>
              <a:t> </a:t>
            </a:r>
            <a:r>
              <a:rPr lang="ru-RU" dirty="0" err="1"/>
              <a:t>күресумен</a:t>
            </a:r>
            <a:r>
              <a:rPr lang="ru-RU" dirty="0"/>
              <a:t> </a:t>
            </a:r>
            <a:r>
              <a:rPr lang="ru-RU" dirty="0" err="1"/>
              <a:t>өтеді</a:t>
            </a:r>
            <a:r>
              <a:rPr lang="ru-RU" dirty="0"/>
              <a:t>. </a:t>
            </a:r>
            <a:r>
              <a:rPr lang="ru-RU" dirty="0" err="1"/>
              <a:t>Бұл</a:t>
            </a:r>
            <a:r>
              <a:rPr lang="ru-RU" dirty="0"/>
              <a:t> </a:t>
            </a:r>
            <a:r>
              <a:rPr lang="ru-RU" dirty="0" err="1"/>
              <a:t>сөздерге</a:t>
            </a:r>
            <a:r>
              <a:rPr lang="ru-RU" dirty="0"/>
              <a:t> </a:t>
            </a:r>
            <a:r>
              <a:rPr lang="ru-RU" dirty="0" err="1"/>
              <a:t>дәлел</a:t>
            </a:r>
            <a:r>
              <a:rPr lang="ru-RU" dirty="0"/>
              <a:t> </a:t>
            </a:r>
            <a:r>
              <a:rPr lang="ru-RU" dirty="0" err="1"/>
              <a:t>ретәнде</a:t>
            </a:r>
            <a:r>
              <a:rPr lang="ru-RU" dirty="0"/>
              <a:t> </a:t>
            </a:r>
            <a:r>
              <a:rPr lang="ru-RU" dirty="0" err="1"/>
              <a:t>көптеген</a:t>
            </a:r>
            <a:r>
              <a:rPr lang="ru-RU" dirty="0"/>
              <a:t> </a:t>
            </a:r>
            <a:r>
              <a:rPr lang="ru-RU" dirty="0" err="1"/>
              <a:t>саладағы</a:t>
            </a:r>
            <a:r>
              <a:rPr lang="ru-RU" dirty="0"/>
              <a:t> </a:t>
            </a:r>
            <a:r>
              <a:rPr lang="ru-RU" dirty="0" err="1"/>
              <a:t>жетістікке</a:t>
            </a:r>
            <a:r>
              <a:rPr lang="ru-RU" dirty="0"/>
              <a:t> </a:t>
            </a:r>
            <a:r>
              <a:rPr lang="ru-RU" dirty="0" err="1"/>
              <a:t>жеткен</a:t>
            </a:r>
            <a:r>
              <a:rPr lang="ru-RU" dirty="0"/>
              <a:t> </a:t>
            </a:r>
            <a:r>
              <a:rPr lang="ru-RU" dirty="0" err="1"/>
              <a:t>тұлғаларда</a:t>
            </a:r>
            <a:r>
              <a:rPr lang="ru-RU" dirty="0"/>
              <a:t> </a:t>
            </a:r>
            <a:r>
              <a:rPr lang="ru-RU" dirty="0" err="1"/>
              <a:t>қандайда</a:t>
            </a:r>
            <a:r>
              <a:rPr lang="ru-RU" dirty="0"/>
              <a:t> </a:t>
            </a:r>
            <a:r>
              <a:rPr lang="ru-RU" dirty="0" err="1"/>
              <a:t>бір</a:t>
            </a:r>
            <a:r>
              <a:rPr lang="ru-RU" dirty="0"/>
              <a:t> </a:t>
            </a:r>
            <a:r>
              <a:rPr lang="ru-RU" dirty="0" err="1"/>
              <a:t>физиологиялық</a:t>
            </a:r>
            <a:r>
              <a:rPr lang="ru-RU" dirty="0"/>
              <a:t> </a:t>
            </a:r>
            <a:r>
              <a:rPr lang="ru-RU" dirty="0" err="1"/>
              <a:t>кемшіліктер</a:t>
            </a:r>
            <a:r>
              <a:rPr lang="ru-RU" dirty="0"/>
              <a:t> бар </a:t>
            </a:r>
            <a:r>
              <a:rPr lang="ru-RU" dirty="0" err="1"/>
              <a:t>деп</a:t>
            </a:r>
            <a:r>
              <a:rPr lang="ru-RU" dirty="0"/>
              <a:t> </a:t>
            </a:r>
            <a:r>
              <a:rPr lang="ru-RU" dirty="0" err="1"/>
              <a:t>келтіреді</a:t>
            </a:r>
            <a:r>
              <a:rPr lang="ru-RU" dirty="0"/>
              <a:t> Адлер. </a:t>
            </a:r>
            <a:r>
              <a:rPr lang="ru-RU" dirty="0" err="1"/>
              <a:t>Өзін</a:t>
            </a:r>
            <a:r>
              <a:rPr lang="ru-RU" dirty="0"/>
              <a:t> </a:t>
            </a:r>
            <a:r>
              <a:rPr lang="ru-RU" dirty="0" err="1"/>
              <a:t>толыққанды</a:t>
            </a:r>
            <a:r>
              <a:rPr lang="ru-RU" dirty="0"/>
              <a:t> </a:t>
            </a:r>
            <a:r>
              <a:rPr lang="ru-RU" dirty="0" err="1"/>
              <a:t>сезінбеу</a:t>
            </a:r>
            <a:r>
              <a:rPr lang="ru-RU" dirty="0"/>
              <a:t> Адлер </a:t>
            </a:r>
            <a:r>
              <a:rPr lang="ru-RU" dirty="0" err="1"/>
              <a:t>бойынша</a:t>
            </a:r>
            <a:r>
              <a:rPr lang="ru-RU" dirty="0"/>
              <a:t> </a:t>
            </a:r>
            <a:r>
              <a:rPr lang="ru-RU" dirty="0" err="1"/>
              <a:t>мынандай</a:t>
            </a:r>
            <a:r>
              <a:rPr lang="ru-RU" dirty="0"/>
              <a:t> </a:t>
            </a:r>
            <a:r>
              <a:rPr lang="ru-RU" dirty="0" err="1"/>
              <a:t>себептерден</a:t>
            </a:r>
            <a:r>
              <a:rPr lang="ru-RU" dirty="0"/>
              <a:t> </a:t>
            </a:r>
            <a:r>
              <a:rPr lang="ru-RU" dirty="0" err="1"/>
              <a:t>туындайды</a:t>
            </a:r>
            <a:r>
              <a:rPr lang="ru-RU" dirty="0"/>
              <a:t> : </a:t>
            </a:r>
            <a:r>
              <a:rPr lang="ru-RU" dirty="0" err="1"/>
              <a:t>шамадан</a:t>
            </a:r>
            <a:r>
              <a:rPr lang="ru-RU" dirty="0"/>
              <a:t> </a:t>
            </a:r>
            <a:r>
              <a:rPr lang="ru-RU" dirty="0" err="1"/>
              <a:t>тыс</a:t>
            </a:r>
            <a:r>
              <a:rPr lang="ru-RU" dirty="0"/>
              <a:t> </a:t>
            </a:r>
            <a:r>
              <a:rPr lang="ru-RU" dirty="0" err="1"/>
              <a:t>қамқоршылық</a:t>
            </a:r>
            <a:r>
              <a:rPr lang="ru-RU" dirty="0"/>
              <a:t> </a:t>
            </a:r>
            <a:r>
              <a:rPr lang="ru-RU" dirty="0" err="1"/>
              <a:t>немесе</a:t>
            </a:r>
            <a:r>
              <a:rPr lang="ru-RU" dirty="0"/>
              <a:t> </a:t>
            </a:r>
            <a:r>
              <a:rPr lang="ru-RU" dirty="0" err="1"/>
              <a:t>ата-ана</a:t>
            </a:r>
            <a:r>
              <a:rPr lang="ru-RU" dirty="0"/>
              <a:t> </a:t>
            </a:r>
            <a:r>
              <a:rPr lang="ru-RU" dirty="0" err="1"/>
              <a:t>тарапынан</a:t>
            </a:r>
            <a:r>
              <a:rPr lang="ru-RU" dirty="0"/>
              <a:t> </a:t>
            </a:r>
            <a:r>
              <a:rPr lang="ru-RU" dirty="0" err="1"/>
              <a:t>қабылдамау</a:t>
            </a:r>
            <a:r>
              <a:rPr lang="ru-RU" dirty="0"/>
              <a:t>. </a:t>
            </a:r>
            <a:r>
              <a:rPr lang="ru-RU" dirty="0" err="1"/>
              <a:t>Сонымен</a:t>
            </a:r>
            <a:r>
              <a:rPr lang="ru-RU" dirty="0"/>
              <a:t> </a:t>
            </a:r>
            <a:r>
              <a:rPr lang="ru-RU" dirty="0" err="1"/>
              <a:t>қатар</a:t>
            </a:r>
            <a:r>
              <a:rPr lang="ru-RU" dirty="0"/>
              <a:t>, </a:t>
            </a:r>
            <a:r>
              <a:rPr lang="ru-RU" dirty="0" err="1"/>
              <a:t>егер</a:t>
            </a:r>
            <a:r>
              <a:rPr lang="ru-RU" dirty="0"/>
              <a:t> </a:t>
            </a:r>
            <a:r>
              <a:rPr lang="ru-RU" dirty="0" err="1"/>
              <a:t>адам</a:t>
            </a:r>
            <a:r>
              <a:rPr lang="ru-RU" dirty="0"/>
              <a:t> </a:t>
            </a:r>
            <a:r>
              <a:rPr lang="ru-RU" dirty="0" err="1"/>
              <a:t>тым</a:t>
            </a:r>
            <a:r>
              <a:rPr lang="ru-RU" dirty="0"/>
              <a:t> </a:t>
            </a:r>
            <a:r>
              <a:rPr lang="ru-RU" dirty="0" err="1"/>
              <a:t>көп</a:t>
            </a:r>
            <a:r>
              <a:rPr lang="ru-RU" dirty="0"/>
              <a:t> </a:t>
            </a:r>
            <a:r>
              <a:rPr lang="ru-RU" dirty="0" err="1"/>
              <a:t>мөлшерде</a:t>
            </a:r>
            <a:r>
              <a:rPr lang="ru-RU" dirty="0"/>
              <a:t> </a:t>
            </a:r>
            <a:r>
              <a:rPr lang="ru-RU" dirty="0" err="1"/>
              <a:t>өзінің</a:t>
            </a:r>
            <a:r>
              <a:rPr lang="ru-RU" dirty="0"/>
              <a:t> </a:t>
            </a:r>
            <a:r>
              <a:rPr lang="ru-RU" dirty="0" err="1"/>
              <a:t>физиологиялық</a:t>
            </a:r>
            <a:r>
              <a:rPr lang="ru-RU" dirty="0"/>
              <a:t> </a:t>
            </a:r>
            <a:r>
              <a:rPr lang="ru-RU" dirty="0" err="1"/>
              <a:t>кемшіліктерімен</a:t>
            </a:r>
            <a:r>
              <a:rPr lang="ru-RU" dirty="0"/>
              <a:t> </a:t>
            </a:r>
            <a:r>
              <a:rPr lang="ru-RU" dirty="0" err="1"/>
              <a:t>жұмыс</a:t>
            </a:r>
            <a:r>
              <a:rPr lang="ru-RU" dirty="0"/>
              <a:t> </a:t>
            </a:r>
            <a:r>
              <a:rPr lang="ru-RU" dirty="0" err="1"/>
              <a:t>жасайтын</a:t>
            </a:r>
            <a:r>
              <a:rPr lang="ru-RU" dirty="0"/>
              <a:t> </a:t>
            </a:r>
            <a:r>
              <a:rPr lang="ru-RU" dirty="0" err="1"/>
              <a:t>болса</a:t>
            </a:r>
            <a:r>
              <a:rPr lang="ru-RU" dirty="0"/>
              <a:t>, </a:t>
            </a:r>
            <a:r>
              <a:rPr lang="ru-RU" dirty="0" err="1"/>
              <a:t>онда</a:t>
            </a:r>
            <a:r>
              <a:rPr lang="ru-RU" dirty="0"/>
              <a:t> </a:t>
            </a:r>
            <a:r>
              <a:rPr lang="ru-RU" dirty="0" err="1"/>
              <a:t>ол</a:t>
            </a:r>
            <a:r>
              <a:rPr lang="ru-RU" dirty="0"/>
              <a:t> </a:t>
            </a:r>
            <a:r>
              <a:rPr lang="ru-RU" dirty="0" err="1"/>
              <a:t>адамда</a:t>
            </a:r>
            <a:r>
              <a:rPr lang="ru-RU" dirty="0"/>
              <a:t> </a:t>
            </a:r>
            <a:r>
              <a:rPr lang="ru-RU" dirty="0" err="1"/>
              <a:t>гиперкомпенсация</a:t>
            </a:r>
            <a:r>
              <a:rPr lang="ru-RU" dirty="0"/>
              <a:t> </a:t>
            </a:r>
            <a:r>
              <a:rPr lang="ru-RU" dirty="0" err="1"/>
              <a:t>пайда</a:t>
            </a:r>
            <a:r>
              <a:rPr lang="ru-RU" dirty="0"/>
              <a:t> </a:t>
            </a:r>
            <a:r>
              <a:rPr lang="ru-RU" dirty="0" err="1"/>
              <a:t>болуы</a:t>
            </a:r>
            <a:r>
              <a:rPr lang="ru-RU" dirty="0"/>
              <a:t> </a:t>
            </a:r>
            <a:r>
              <a:rPr lang="ru-RU" dirty="0" err="1"/>
              <a:t>мүмкін</a:t>
            </a:r>
            <a:r>
              <a:rPr lang="ru-RU" dirty="0"/>
              <a:t>. </a:t>
            </a:r>
            <a:r>
              <a:rPr lang="ru-RU" dirty="0" err="1"/>
              <a:t>Гиперкомпенсация</a:t>
            </a:r>
            <a:r>
              <a:rPr lang="ru-RU" dirty="0"/>
              <a:t> – </a:t>
            </a:r>
            <a:r>
              <a:rPr lang="ru-RU" dirty="0" err="1"/>
              <a:t>бұл</a:t>
            </a:r>
            <a:r>
              <a:rPr lang="ru-RU" dirty="0"/>
              <a:t> </a:t>
            </a:r>
            <a:r>
              <a:rPr lang="ru-RU" dirty="0" err="1"/>
              <a:t>адамның</a:t>
            </a:r>
            <a:r>
              <a:rPr lang="ru-RU" dirty="0"/>
              <a:t> </a:t>
            </a:r>
            <a:r>
              <a:rPr lang="ru-RU" dirty="0" err="1"/>
              <a:t>өзін</a:t>
            </a:r>
            <a:r>
              <a:rPr lang="ru-RU" dirty="0"/>
              <a:t> </a:t>
            </a:r>
            <a:r>
              <a:rPr lang="ru-RU" dirty="0" err="1"/>
              <a:t>талыққанды</a:t>
            </a:r>
            <a:r>
              <a:rPr lang="ru-RU" dirty="0"/>
              <a:t> </a:t>
            </a:r>
            <a:r>
              <a:rPr lang="ru-RU" dirty="0" err="1"/>
              <a:t>сезінбеуінен</a:t>
            </a:r>
            <a:r>
              <a:rPr lang="ru-RU" dirty="0"/>
              <a:t> </a:t>
            </a:r>
            <a:r>
              <a:rPr lang="ru-RU" dirty="0" err="1"/>
              <a:t>пайда</a:t>
            </a:r>
            <a:r>
              <a:rPr lang="ru-RU" dirty="0"/>
              <a:t> </a:t>
            </a:r>
            <a:r>
              <a:rPr lang="ru-RU" dirty="0" err="1"/>
              <a:t>болады</a:t>
            </a:r>
            <a:r>
              <a:rPr lang="ru-RU" dirty="0"/>
              <a:t>, </a:t>
            </a:r>
            <a:r>
              <a:rPr lang="ru-RU" dirty="0" err="1"/>
              <a:t>яғни</a:t>
            </a:r>
            <a:r>
              <a:rPr lang="ru-RU" dirty="0"/>
              <a:t> </a:t>
            </a:r>
            <a:r>
              <a:rPr lang="ru-RU" dirty="0" err="1"/>
              <a:t>өзгелерден</a:t>
            </a:r>
            <a:r>
              <a:rPr lang="ru-RU" dirty="0"/>
              <a:t> </a:t>
            </a:r>
            <a:r>
              <a:rPr lang="ru-RU" dirty="0" err="1"/>
              <a:t>өзін</a:t>
            </a:r>
            <a:r>
              <a:rPr lang="ru-RU" dirty="0"/>
              <a:t> </a:t>
            </a:r>
            <a:r>
              <a:rPr lang="ru-RU" dirty="0" err="1"/>
              <a:t>үнемі</a:t>
            </a:r>
            <a:r>
              <a:rPr lang="ru-RU" dirty="0"/>
              <a:t> </a:t>
            </a:r>
            <a:r>
              <a:rPr lang="ru-RU" dirty="0" err="1"/>
              <a:t>озық</a:t>
            </a:r>
            <a:r>
              <a:rPr lang="ru-RU" dirty="0"/>
              <a:t> болу </a:t>
            </a:r>
            <a:r>
              <a:rPr lang="ru-RU" dirty="0" err="1"/>
              <a:t>керек</a:t>
            </a:r>
            <a:r>
              <a:rPr lang="ru-RU" dirty="0"/>
              <a:t> </a:t>
            </a:r>
            <a:r>
              <a:rPr lang="ru-RU" dirty="0" err="1"/>
              <a:t>деп</a:t>
            </a:r>
            <a:r>
              <a:rPr lang="ru-RU" dirty="0"/>
              <a:t> </a:t>
            </a:r>
            <a:r>
              <a:rPr lang="ru-RU" dirty="0" err="1"/>
              <a:t>санайды</a:t>
            </a:r>
            <a:r>
              <a:rPr lang="ru-RU" dirty="0"/>
              <a:t>.</a:t>
            </a:r>
          </a:p>
          <a:p>
            <a:endParaRPr lang="ru-RU" dirty="0"/>
          </a:p>
          <a:p>
            <a:r>
              <a:rPr lang="ru-RU" dirty="0"/>
              <a:t>2. </a:t>
            </a:r>
            <a:r>
              <a:rPr lang="ru-RU" b="1" u="sng" dirty="0" err="1">
                <a:effectLst>
                  <a:outerShdw blurRad="38100" dist="38100" dir="2700000" algn="tl">
                    <a:srgbClr val="000000">
                      <a:alpha val="43137"/>
                    </a:srgbClr>
                  </a:outerShdw>
                </a:effectLst>
              </a:rPr>
              <a:t>Өмір</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стильі</a:t>
            </a:r>
            <a:r>
              <a:rPr lang="ru-RU" b="1" u="sng" dirty="0">
                <a:effectLst>
                  <a:outerShdw blurRad="38100" dist="38100" dir="2700000" algn="tl">
                    <a:srgbClr val="000000">
                      <a:alpha val="43137"/>
                    </a:srgbClr>
                  </a:outerShdw>
                </a:effectLst>
              </a:rPr>
              <a:t> </a:t>
            </a:r>
            <a:r>
              <a:rPr lang="ru-RU" dirty="0"/>
              <a:t>:  </a:t>
            </a:r>
            <a:r>
              <a:rPr lang="ru-RU" dirty="0" err="1"/>
              <a:t>Өмір</a:t>
            </a:r>
            <a:r>
              <a:rPr lang="ru-RU" dirty="0"/>
              <a:t> </a:t>
            </a:r>
            <a:r>
              <a:rPr lang="ru-RU" dirty="0" err="1"/>
              <a:t>стильі</a:t>
            </a:r>
            <a:r>
              <a:rPr lang="ru-RU" dirty="0"/>
              <a:t> </a:t>
            </a:r>
            <a:r>
              <a:rPr lang="ru-RU" dirty="0" err="1"/>
              <a:t>жоғарыда</a:t>
            </a:r>
            <a:r>
              <a:rPr lang="ru-RU" dirty="0"/>
              <a:t> </a:t>
            </a:r>
            <a:r>
              <a:rPr lang="ru-RU" dirty="0" err="1"/>
              <a:t>айтып</a:t>
            </a:r>
            <a:r>
              <a:rPr lang="ru-RU" dirty="0"/>
              <a:t> </a:t>
            </a:r>
            <a:r>
              <a:rPr lang="ru-RU" dirty="0" err="1"/>
              <a:t>өткен</a:t>
            </a:r>
            <a:r>
              <a:rPr lang="ru-RU" dirty="0"/>
              <a:t> </a:t>
            </a:r>
            <a:r>
              <a:rPr lang="ru-RU" dirty="0" err="1"/>
              <a:t>толыққанды</a:t>
            </a:r>
            <a:r>
              <a:rPr lang="ru-RU" dirty="0"/>
              <a:t> </a:t>
            </a:r>
            <a:r>
              <a:rPr lang="ru-RU" dirty="0" err="1"/>
              <a:t>сезінбеудің</a:t>
            </a:r>
            <a:r>
              <a:rPr lang="ru-RU" dirty="0"/>
              <a:t> </a:t>
            </a:r>
            <a:r>
              <a:rPr lang="ru-RU" dirty="0" err="1"/>
              <a:t>ықпалында</a:t>
            </a:r>
            <a:r>
              <a:rPr lang="ru-RU" dirty="0"/>
              <a:t> </a:t>
            </a:r>
            <a:r>
              <a:rPr lang="ru-RU" dirty="0" err="1"/>
              <a:t>пайда</a:t>
            </a:r>
            <a:r>
              <a:rPr lang="ru-RU" dirty="0"/>
              <a:t> </a:t>
            </a:r>
            <a:r>
              <a:rPr lang="ru-RU" dirty="0" err="1"/>
              <a:t>болады</a:t>
            </a:r>
            <a:r>
              <a:rPr lang="ru-RU" dirty="0"/>
              <a:t>. Адлер </a:t>
            </a:r>
            <a:r>
              <a:rPr lang="ru-RU" dirty="0" err="1"/>
              <a:t>барлық</a:t>
            </a:r>
            <a:r>
              <a:rPr lang="ru-RU" dirty="0"/>
              <a:t> </a:t>
            </a:r>
            <a:r>
              <a:rPr lang="ru-RU" dirty="0" err="1"/>
              <a:t>адамдар</a:t>
            </a:r>
            <a:r>
              <a:rPr lang="ru-RU" dirty="0"/>
              <a:t> </a:t>
            </a:r>
            <a:r>
              <a:rPr lang="ru-RU" dirty="0" err="1"/>
              <a:t>балалық</a:t>
            </a:r>
            <a:r>
              <a:rPr lang="ru-RU" dirty="0"/>
              <a:t> </a:t>
            </a:r>
            <a:r>
              <a:rPr lang="ru-RU" dirty="0" err="1"/>
              <a:t>шақта</a:t>
            </a:r>
            <a:r>
              <a:rPr lang="ru-RU" dirty="0"/>
              <a:t> </a:t>
            </a:r>
            <a:r>
              <a:rPr lang="ru-RU" dirty="0" err="1"/>
              <a:t>өз</a:t>
            </a:r>
            <a:r>
              <a:rPr lang="ru-RU" dirty="0"/>
              <a:t> </a:t>
            </a:r>
            <a:r>
              <a:rPr lang="ru-RU" dirty="0" err="1"/>
              <a:t>қиялында</a:t>
            </a:r>
            <a:r>
              <a:rPr lang="ru-RU" dirty="0"/>
              <a:t> </a:t>
            </a:r>
            <a:r>
              <a:rPr lang="ru-RU" dirty="0" err="1"/>
              <a:t>немесе</a:t>
            </a:r>
            <a:r>
              <a:rPr lang="ru-RU" dirty="0"/>
              <a:t> </a:t>
            </a:r>
            <a:r>
              <a:rPr lang="ru-RU" dirty="0" err="1"/>
              <a:t>шындықтада</a:t>
            </a:r>
            <a:r>
              <a:rPr lang="ru-RU" dirty="0"/>
              <a:t> </a:t>
            </a:r>
            <a:r>
              <a:rPr lang="ru-RU" dirty="0" err="1"/>
              <a:t>өзін</a:t>
            </a:r>
            <a:r>
              <a:rPr lang="ru-RU" dirty="0"/>
              <a:t> </a:t>
            </a:r>
            <a:r>
              <a:rPr lang="ru-RU" dirty="0" err="1"/>
              <a:t>толыққанды</a:t>
            </a:r>
            <a:r>
              <a:rPr lang="ru-RU" dirty="0"/>
              <a:t> </a:t>
            </a:r>
            <a:r>
              <a:rPr lang="ru-RU" dirty="0" err="1"/>
              <a:t>сезінбейді</a:t>
            </a:r>
            <a:r>
              <a:rPr lang="ru-RU" dirty="0"/>
              <a:t> </a:t>
            </a:r>
            <a:r>
              <a:rPr lang="ru-RU" dirty="0" err="1"/>
              <a:t>деп</a:t>
            </a:r>
            <a:r>
              <a:rPr lang="ru-RU" dirty="0"/>
              <a:t> </a:t>
            </a:r>
            <a:r>
              <a:rPr lang="ru-RU" dirty="0" err="1"/>
              <a:t>айтқан</a:t>
            </a:r>
            <a:r>
              <a:rPr lang="ru-RU" dirty="0"/>
              <a:t> . 4-5 </a:t>
            </a:r>
            <a:r>
              <a:rPr lang="ru-RU" dirty="0" err="1"/>
              <a:t>жас</a:t>
            </a:r>
            <a:r>
              <a:rPr lang="ru-RU" dirty="0"/>
              <a:t> </a:t>
            </a:r>
            <a:r>
              <a:rPr lang="ru-RU" dirty="0" err="1"/>
              <a:t>аралығында</a:t>
            </a:r>
            <a:r>
              <a:rPr lang="ru-RU" dirty="0"/>
              <a:t> </a:t>
            </a:r>
            <a:r>
              <a:rPr lang="ru-RU" dirty="0" err="1"/>
              <a:t>өмір</a:t>
            </a:r>
            <a:r>
              <a:rPr lang="ru-RU" dirty="0"/>
              <a:t> </a:t>
            </a:r>
            <a:r>
              <a:rPr lang="ru-RU" dirty="0" err="1"/>
              <a:t>стильі</a:t>
            </a:r>
            <a:r>
              <a:rPr lang="ru-RU" dirty="0"/>
              <a:t> </a:t>
            </a:r>
            <a:r>
              <a:rPr lang="ru-RU" dirty="0" err="1"/>
              <a:t>адамда</a:t>
            </a:r>
            <a:r>
              <a:rPr lang="ru-RU" dirty="0"/>
              <a:t> </a:t>
            </a:r>
            <a:r>
              <a:rPr lang="ru-RU" dirty="0" err="1"/>
              <a:t>бекітіледі</a:t>
            </a:r>
            <a:r>
              <a:rPr lang="ru-RU" dirty="0"/>
              <a:t> </a:t>
            </a:r>
            <a:r>
              <a:rPr lang="ru-RU" dirty="0" err="1"/>
              <a:t>және</a:t>
            </a:r>
            <a:r>
              <a:rPr lang="ru-RU" dirty="0"/>
              <a:t> </a:t>
            </a:r>
            <a:r>
              <a:rPr lang="ru-RU" dirty="0" err="1"/>
              <a:t>біз</a:t>
            </a:r>
            <a:r>
              <a:rPr lang="ru-RU" dirty="0"/>
              <a:t> </a:t>
            </a:r>
            <a:r>
              <a:rPr lang="ru-RU" dirty="0" err="1"/>
              <a:t>балалық</a:t>
            </a:r>
            <a:r>
              <a:rPr lang="ru-RU" dirty="0"/>
              <a:t> </a:t>
            </a:r>
            <a:r>
              <a:rPr lang="ru-RU" dirty="0" err="1"/>
              <a:t>шақта</a:t>
            </a:r>
            <a:r>
              <a:rPr lang="ru-RU" dirty="0"/>
              <a:t> </a:t>
            </a:r>
            <a:r>
              <a:rPr lang="ru-RU" dirty="0" err="1"/>
              <a:t>бекітілген</a:t>
            </a:r>
            <a:r>
              <a:rPr lang="ru-RU" dirty="0"/>
              <a:t> </a:t>
            </a:r>
            <a:r>
              <a:rPr lang="ru-RU" dirty="0" err="1"/>
              <a:t>өмір</a:t>
            </a:r>
            <a:r>
              <a:rPr lang="ru-RU" dirty="0"/>
              <a:t> </a:t>
            </a:r>
            <a:r>
              <a:rPr lang="ru-RU" dirty="0" err="1"/>
              <a:t>стильімен</a:t>
            </a:r>
            <a:r>
              <a:rPr lang="ru-RU" dirty="0"/>
              <a:t> </a:t>
            </a:r>
            <a:r>
              <a:rPr lang="ru-RU" dirty="0" err="1"/>
              <a:t>өмір</a:t>
            </a:r>
            <a:r>
              <a:rPr lang="ru-RU" dirty="0"/>
              <a:t> </a:t>
            </a:r>
            <a:r>
              <a:rPr lang="ru-RU" dirty="0" err="1"/>
              <a:t>сүреміз</a:t>
            </a:r>
            <a:r>
              <a:rPr lang="ru-RU" dirty="0"/>
              <a:t>, </a:t>
            </a:r>
            <a:r>
              <a:rPr lang="ru-RU" dirty="0" err="1"/>
              <a:t>бірақ</a:t>
            </a:r>
            <a:r>
              <a:rPr lang="ru-RU" dirty="0"/>
              <a:t>, </a:t>
            </a:r>
            <a:r>
              <a:rPr lang="ru-RU" dirty="0" err="1"/>
              <a:t>біз</a:t>
            </a:r>
            <a:r>
              <a:rPr lang="ru-RU" dirty="0"/>
              <a:t> </a:t>
            </a:r>
            <a:r>
              <a:rPr lang="ru-RU" dirty="0" err="1"/>
              <a:t>бекітілген</a:t>
            </a:r>
            <a:r>
              <a:rPr lang="ru-RU" dirty="0"/>
              <a:t> </a:t>
            </a:r>
            <a:r>
              <a:rPr lang="ru-RU" dirty="0" err="1"/>
              <a:t>стильді</a:t>
            </a:r>
            <a:r>
              <a:rPr lang="ru-RU" dirty="0"/>
              <a:t> </a:t>
            </a:r>
            <a:r>
              <a:rPr lang="ru-RU" dirty="0" err="1"/>
              <a:t>өмір</a:t>
            </a:r>
            <a:r>
              <a:rPr lang="ru-RU" dirty="0"/>
              <a:t> </a:t>
            </a:r>
            <a:r>
              <a:rPr lang="ru-RU" dirty="0" err="1"/>
              <a:t>бойында</a:t>
            </a:r>
            <a:r>
              <a:rPr lang="ru-RU" dirty="0"/>
              <a:t> </a:t>
            </a:r>
            <a:r>
              <a:rPr lang="ru-RU" dirty="0" err="1"/>
              <a:t>түрлендіруге</a:t>
            </a:r>
            <a:r>
              <a:rPr lang="ru-RU" dirty="0"/>
              <a:t> </a:t>
            </a:r>
            <a:r>
              <a:rPr lang="ru-RU" dirty="0" err="1"/>
              <a:t>тырысамыз.Сомынмен</a:t>
            </a:r>
            <a:r>
              <a:rPr lang="ru-RU" dirty="0"/>
              <a:t>, </a:t>
            </a:r>
            <a:r>
              <a:rPr lang="ru-RU" dirty="0" err="1"/>
              <a:t>өмір</a:t>
            </a:r>
            <a:r>
              <a:rPr lang="ru-RU" dirty="0"/>
              <a:t> </a:t>
            </a:r>
            <a:r>
              <a:rPr lang="ru-RU" dirty="0" err="1"/>
              <a:t>стильі</a:t>
            </a:r>
            <a:r>
              <a:rPr lang="ru-RU" dirty="0"/>
              <a:t> </a:t>
            </a:r>
            <a:r>
              <a:rPr lang="ru-RU" dirty="0" err="1"/>
              <a:t>толыққандылық</a:t>
            </a:r>
            <a:r>
              <a:rPr lang="ru-RU" dirty="0"/>
              <a:t> </a:t>
            </a:r>
            <a:r>
              <a:rPr lang="ru-RU" dirty="0" err="1"/>
              <a:t>сезімін</a:t>
            </a:r>
            <a:r>
              <a:rPr lang="ru-RU" dirty="0"/>
              <a:t> </a:t>
            </a:r>
            <a:r>
              <a:rPr lang="ru-RU" dirty="0" err="1"/>
              <a:t>жою</a:t>
            </a:r>
            <a:r>
              <a:rPr lang="ru-RU" dirty="0"/>
              <a:t> мен </a:t>
            </a:r>
            <a:r>
              <a:rPr lang="ru-RU" dirty="0" err="1"/>
              <a:t>өзгелерден</a:t>
            </a:r>
            <a:r>
              <a:rPr lang="ru-RU" dirty="0"/>
              <a:t> </a:t>
            </a:r>
            <a:r>
              <a:rPr lang="ru-RU" dirty="0" err="1"/>
              <a:t>артылықшылық</a:t>
            </a:r>
            <a:r>
              <a:rPr lang="ru-RU" dirty="0"/>
              <a:t> </a:t>
            </a:r>
            <a:r>
              <a:rPr lang="ru-RU" dirty="0" err="1"/>
              <a:t>сезімін</a:t>
            </a:r>
            <a:r>
              <a:rPr lang="ru-RU" dirty="0"/>
              <a:t> </a:t>
            </a:r>
            <a:r>
              <a:rPr lang="ru-RU" dirty="0" err="1"/>
              <a:t>арттыруға</a:t>
            </a:r>
            <a:r>
              <a:rPr lang="ru-RU" dirty="0"/>
              <a:t> </a:t>
            </a:r>
            <a:r>
              <a:rPr lang="ru-RU" dirty="0" err="1"/>
              <a:t>бағытталады</a:t>
            </a:r>
            <a:r>
              <a:rPr lang="ru-RU" dirty="0"/>
              <a:t> </a:t>
            </a:r>
            <a:r>
              <a:rPr lang="ru-RU" dirty="0" err="1"/>
              <a:t>және</a:t>
            </a:r>
            <a:r>
              <a:rPr lang="ru-RU" dirty="0"/>
              <a:t> </a:t>
            </a:r>
            <a:r>
              <a:rPr lang="ru-RU" dirty="0" err="1"/>
              <a:t>өмір</a:t>
            </a:r>
            <a:r>
              <a:rPr lang="ru-RU" dirty="0"/>
              <a:t> </a:t>
            </a:r>
            <a:r>
              <a:rPr lang="ru-RU" dirty="0" err="1"/>
              <a:t>стильі</a:t>
            </a:r>
            <a:r>
              <a:rPr lang="ru-RU" dirty="0"/>
              <a:t> </a:t>
            </a:r>
            <a:r>
              <a:rPr lang="ru-RU" dirty="0" err="1"/>
              <a:t>адамның</a:t>
            </a:r>
            <a:r>
              <a:rPr lang="ru-RU" dirty="0"/>
              <a:t> </a:t>
            </a:r>
            <a:r>
              <a:rPr lang="ru-RU" dirty="0" err="1"/>
              <a:t>іс-әрекетінің</a:t>
            </a:r>
            <a:r>
              <a:rPr lang="ru-RU" dirty="0"/>
              <a:t> </a:t>
            </a:r>
            <a:r>
              <a:rPr lang="ru-RU" dirty="0" err="1"/>
              <a:t>басты</a:t>
            </a:r>
            <a:r>
              <a:rPr lang="ru-RU" dirty="0"/>
              <a:t> </a:t>
            </a:r>
            <a:r>
              <a:rPr lang="ru-RU" dirty="0" err="1"/>
              <a:t>себебі</a:t>
            </a:r>
            <a:r>
              <a:rPr lang="ru-RU" dirty="0"/>
              <a:t> </a:t>
            </a:r>
            <a:r>
              <a:rPr lang="ru-RU" dirty="0" err="1"/>
              <a:t>деп</a:t>
            </a:r>
            <a:r>
              <a:rPr lang="ru-RU" dirty="0"/>
              <a:t> </a:t>
            </a:r>
            <a:r>
              <a:rPr lang="ru-RU" dirty="0" err="1"/>
              <a:t>көрсетеді</a:t>
            </a:r>
            <a:r>
              <a:rPr lang="ru-RU" dirty="0"/>
              <a:t> Адлер</a:t>
            </a:r>
          </a:p>
          <a:p>
            <a:endParaRPr lang="ru-RU" dirty="0"/>
          </a:p>
          <a:p>
            <a:r>
              <a:rPr lang="ru-RU" dirty="0"/>
              <a:t>Жеке </a:t>
            </a:r>
            <a:r>
              <a:rPr lang="ru-RU" dirty="0" err="1"/>
              <a:t>тұлғаның</a:t>
            </a:r>
            <a:r>
              <a:rPr lang="ru-RU" dirty="0"/>
              <a:t> </a:t>
            </a:r>
            <a:r>
              <a:rPr lang="ru-RU" dirty="0" err="1"/>
              <a:t>түрлері</a:t>
            </a:r>
            <a:r>
              <a:rPr lang="ru-RU" dirty="0"/>
              <a:t>: </a:t>
            </a:r>
            <a:r>
              <a:rPr lang="ru-RU" dirty="0" err="1"/>
              <a:t>өмір</a:t>
            </a:r>
            <a:r>
              <a:rPr lang="ru-RU" dirty="0"/>
              <a:t> </a:t>
            </a:r>
            <a:r>
              <a:rPr lang="ru-RU" dirty="0" err="1"/>
              <a:t>салтына</a:t>
            </a:r>
            <a:r>
              <a:rPr lang="ru-RU" dirty="0"/>
              <a:t> </a:t>
            </a:r>
            <a:r>
              <a:rPr lang="ru-RU" dirty="0" err="1"/>
              <a:t>байланысты</a:t>
            </a:r>
            <a:r>
              <a:rPr lang="ru-RU" dirty="0"/>
              <a:t> </a:t>
            </a:r>
            <a:r>
              <a:rPr lang="ru-RU" dirty="0" err="1"/>
              <a:t>көзқарастар</a:t>
            </a:r>
            <a:r>
              <a:rPr lang="ru-RU" dirty="0"/>
              <a:t>. Адлер </a:t>
            </a:r>
            <a:r>
              <a:rPr lang="ru-RU" dirty="0" err="1"/>
              <a:t>өмірде</a:t>
            </a:r>
            <a:r>
              <a:rPr lang="ru-RU" dirty="0"/>
              <a:t> </a:t>
            </a:r>
            <a:r>
              <a:rPr lang="ru-RU" dirty="0" err="1"/>
              <a:t>кездесетін</a:t>
            </a:r>
            <a:r>
              <a:rPr lang="ru-RU" dirty="0"/>
              <a:t> </a:t>
            </a:r>
            <a:r>
              <a:rPr lang="ru-RU" dirty="0" err="1"/>
              <a:t>басты</a:t>
            </a:r>
            <a:r>
              <a:rPr lang="ru-RU" dirty="0"/>
              <a:t> 3 проблема: </a:t>
            </a:r>
            <a:r>
              <a:rPr lang="ru-RU" dirty="0" err="1"/>
              <a:t>достық</a:t>
            </a:r>
            <a:r>
              <a:rPr lang="ru-RU" dirty="0"/>
              <a:t>, </a:t>
            </a:r>
            <a:r>
              <a:rPr lang="ru-RU" dirty="0" err="1"/>
              <a:t>махаббат</a:t>
            </a:r>
            <a:r>
              <a:rPr lang="ru-RU" dirty="0"/>
              <a:t>, </a:t>
            </a:r>
            <a:r>
              <a:rPr lang="ru-RU" dirty="0" err="1"/>
              <a:t>оқу</a:t>
            </a:r>
            <a:r>
              <a:rPr lang="ru-RU" dirty="0"/>
              <a:t> </a:t>
            </a:r>
            <a:r>
              <a:rPr lang="ru-RU" dirty="0" err="1"/>
              <a:t>айналасында</a:t>
            </a:r>
            <a:r>
              <a:rPr lang="ru-RU" dirty="0"/>
              <a:t> </a:t>
            </a:r>
            <a:r>
              <a:rPr lang="ru-RU" dirty="0" err="1"/>
              <a:t>тұлға</a:t>
            </a:r>
            <a:r>
              <a:rPr lang="ru-RU" dirty="0"/>
              <a:t> </a:t>
            </a:r>
            <a:r>
              <a:rPr lang="ru-RU" dirty="0" err="1"/>
              <a:t>типтарын</a:t>
            </a:r>
            <a:r>
              <a:rPr lang="ru-RU" dirty="0"/>
              <a:t> </a:t>
            </a:r>
            <a:r>
              <a:rPr lang="ru-RU" dirty="0" err="1"/>
              <a:t>жасаған</a:t>
            </a:r>
            <a:r>
              <a:rPr lang="ru-RU" dirty="0"/>
              <a:t> </a:t>
            </a:r>
            <a:r>
              <a:rPr lang="ru-RU" dirty="0" err="1"/>
              <a:t>болатын</a:t>
            </a:r>
            <a:r>
              <a:rPr lang="ru-RU" dirty="0"/>
              <a:t>. Классификация «</a:t>
            </a:r>
            <a:r>
              <a:rPr lang="ru-RU" dirty="0" err="1"/>
              <a:t>әлеуметтік</a:t>
            </a:r>
            <a:r>
              <a:rPr lang="ru-RU" dirty="0"/>
              <a:t> </a:t>
            </a:r>
            <a:r>
              <a:rPr lang="ru-RU" dirty="0" err="1"/>
              <a:t>қызығушылық</a:t>
            </a:r>
            <a:r>
              <a:rPr lang="ru-RU" dirty="0"/>
              <a:t>» пен «</a:t>
            </a:r>
            <a:r>
              <a:rPr lang="ru-RU" dirty="0" err="1"/>
              <a:t>белсенділік</a:t>
            </a:r>
            <a:r>
              <a:rPr lang="ru-RU" dirty="0"/>
              <a:t> </a:t>
            </a:r>
            <a:r>
              <a:rPr lang="ru-RU" dirty="0" err="1"/>
              <a:t>дәрежесі</a:t>
            </a:r>
            <a:r>
              <a:rPr lang="ru-RU" dirty="0"/>
              <a:t>» </a:t>
            </a:r>
            <a:r>
              <a:rPr lang="ru-RU" dirty="0" err="1"/>
              <a:t>сияқты</a:t>
            </a:r>
            <a:r>
              <a:rPr lang="ru-RU" dirty="0"/>
              <a:t> </a:t>
            </a:r>
            <a:r>
              <a:rPr lang="ru-RU" dirty="0" err="1"/>
              <a:t>екі</a:t>
            </a:r>
            <a:r>
              <a:rPr lang="ru-RU" dirty="0"/>
              <a:t> </a:t>
            </a:r>
            <a:r>
              <a:rPr lang="ru-RU" dirty="0" err="1"/>
              <a:t>принципке</a:t>
            </a:r>
            <a:r>
              <a:rPr lang="ru-RU" dirty="0"/>
              <a:t> </a:t>
            </a:r>
            <a:r>
              <a:rPr lang="ru-RU" dirty="0" err="1"/>
              <a:t>қарай</a:t>
            </a:r>
            <a:r>
              <a:rPr lang="ru-RU" dirty="0"/>
              <a:t> </a:t>
            </a:r>
            <a:r>
              <a:rPr lang="ru-RU" dirty="0" err="1"/>
              <a:t>құрылыған</a:t>
            </a:r>
            <a:r>
              <a:rPr lang="ru-RU" dirty="0"/>
              <a:t>. «</a:t>
            </a:r>
            <a:r>
              <a:rPr lang="ru-RU" dirty="0" err="1"/>
              <a:t>Әлеуметтік</a:t>
            </a:r>
            <a:r>
              <a:rPr lang="ru-RU" dirty="0"/>
              <a:t> </a:t>
            </a:r>
            <a:r>
              <a:rPr lang="ru-RU" dirty="0" err="1"/>
              <a:t>қызығушылық</a:t>
            </a:r>
            <a:r>
              <a:rPr lang="ru-RU" dirty="0"/>
              <a:t>» – </a:t>
            </a:r>
            <a:r>
              <a:rPr lang="ru-RU" dirty="0" err="1"/>
              <a:t>бұл</a:t>
            </a:r>
            <a:r>
              <a:rPr lang="ru-RU" dirty="0"/>
              <a:t> </a:t>
            </a:r>
            <a:r>
              <a:rPr lang="ru-RU" dirty="0" err="1"/>
              <a:t>қоғамда</a:t>
            </a:r>
            <a:r>
              <a:rPr lang="ru-RU" dirty="0"/>
              <a:t> </a:t>
            </a:r>
            <a:r>
              <a:rPr lang="ru-RU" dirty="0" err="1"/>
              <a:t>ұйымның</a:t>
            </a:r>
            <a:r>
              <a:rPr lang="ru-RU" dirty="0"/>
              <a:t> </a:t>
            </a:r>
            <a:r>
              <a:rPr lang="ru-RU" dirty="0" err="1"/>
              <a:t>жетістігі</a:t>
            </a:r>
            <a:r>
              <a:rPr lang="ru-RU" dirty="0"/>
              <a:t> </a:t>
            </a:r>
            <a:r>
              <a:rPr lang="ru-RU" dirty="0" err="1"/>
              <a:t>үшін</a:t>
            </a:r>
            <a:r>
              <a:rPr lang="ru-RU" dirty="0"/>
              <a:t> </a:t>
            </a:r>
            <a:r>
              <a:rPr lang="ru-RU" dirty="0" err="1"/>
              <a:t>жұмыс</a:t>
            </a:r>
            <a:r>
              <a:rPr lang="ru-RU" dirty="0"/>
              <a:t> </a:t>
            </a:r>
            <a:r>
              <a:rPr lang="ru-RU" dirty="0" err="1"/>
              <a:t>жасау</a:t>
            </a:r>
            <a:r>
              <a:rPr lang="ru-RU" dirty="0"/>
              <a:t> </a:t>
            </a:r>
            <a:r>
              <a:rPr lang="ru-RU" dirty="0" err="1"/>
              <a:t>болып</a:t>
            </a:r>
            <a:r>
              <a:rPr lang="ru-RU" dirty="0"/>
              <a:t> </a:t>
            </a:r>
            <a:r>
              <a:rPr lang="ru-RU" dirty="0" err="1"/>
              <a:t>табылады</a:t>
            </a:r>
            <a:r>
              <a:rPr lang="ru-RU" dirty="0"/>
              <a:t>. «</a:t>
            </a:r>
            <a:r>
              <a:rPr lang="ru-RU" dirty="0" err="1"/>
              <a:t>Белсенділік</a:t>
            </a:r>
            <a:r>
              <a:rPr lang="ru-RU" dirty="0"/>
              <a:t> </a:t>
            </a:r>
            <a:r>
              <a:rPr lang="ru-RU" dirty="0" err="1"/>
              <a:t>дәрежесі</a:t>
            </a:r>
            <a:r>
              <a:rPr lang="ru-RU" dirty="0"/>
              <a:t>» - </a:t>
            </a:r>
            <a:r>
              <a:rPr lang="ru-RU" dirty="0" err="1"/>
              <a:t>өмірде</a:t>
            </a:r>
            <a:r>
              <a:rPr lang="ru-RU" dirty="0"/>
              <a:t> </a:t>
            </a:r>
            <a:r>
              <a:rPr lang="ru-RU" dirty="0" err="1"/>
              <a:t>кездесетін</a:t>
            </a:r>
            <a:r>
              <a:rPr lang="ru-RU" dirty="0"/>
              <a:t> </a:t>
            </a:r>
            <a:r>
              <a:rPr lang="ru-RU" dirty="0" err="1"/>
              <a:t>проблемаларды</a:t>
            </a:r>
            <a:r>
              <a:rPr lang="ru-RU" dirty="0"/>
              <a:t> </a:t>
            </a:r>
            <a:r>
              <a:rPr lang="ru-RU" dirty="0" err="1"/>
              <a:t>шешумен</a:t>
            </a:r>
            <a:r>
              <a:rPr lang="ru-RU" dirty="0"/>
              <a:t> </a:t>
            </a:r>
            <a:r>
              <a:rPr lang="ru-RU" dirty="0" err="1"/>
              <a:t>анықталады</a:t>
            </a:r>
            <a:r>
              <a:rPr lang="ru-RU" dirty="0"/>
              <a:t>, </a:t>
            </a:r>
            <a:r>
              <a:rPr lang="ru-RU" dirty="0" err="1"/>
              <a:t>және</a:t>
            </a:r>
            <a:r>
              <a:rPr lang="ru-RU" dirty="0"/>
              <a:t> </a:t>
            </a:r>
            <a:r>
              <a:rPr lang="ru-RU" dirty="0" err="1"/>
              <a:t>ол</a:t>
            </a:r>
            <a:r>
              <a:rPr lang="ru-RU" dirty="0"/>
              <a:t> Адлер </a:t>
            </a:r>
            <a:r>
              <a:rPr lang="ru-RU" dirty="0" err="1"/>
              <a:t>бойынша</a:t>
            </a:r>
            <a:r>
              <a:rPr lang="ru-RU" dirty="0"/>
              <a:t> </a:t>
            </a:r>
            <a:r>
              <a:rPr lang="ru-RU" dirty="0" err="1"/>
              <a:t>адамның</a:t>
            </a:r>
            <a:r>
              <a:rPr lang="ru-RU" dirty="0"/>
              <a:t> </a:t>
            </a:r>
            <a:r>
              <a:rPr lang="ru-RU" dirty="0" err="1"/>
              <a:t>энергетикасына</a:t>
            </a:r>
            <a:r>
              <a:rPr lang="ru-RU" dirty="0"/>
              <a:t> </a:t>
            </a:r>
            <a:r>
              <a:rPr lang="ru-RU" dirty="0" err="1"/>
              <a:t>байланысты</a:t>
            </a:r>
            <a:r>
              <a:rPr lang="ru-RU" dirty="0"/>
              <a:t> </a:t>
            </a:r>
            <a:r>
              <a:rPr lang="ru-RU" dirty="0" err="1"/>
              <a:t>болып</a:t>
            </a:r>
            <a:r>
              <a:rPr lang="ru-RU" dirty="0"/>
              <a:t> </a:t>
            </a:r>
            <a:r>
              <a:rPr lang="ru-RU" dirty="0" err="1"/>
              <a:t>келеді</a:t>
            </a:r>
            <a:r>
              <a:rPr lang="ru-RU" dirty="0"/>
              <a:t>.</a:t>
            </a:r>
          </a:p>
          <a:p>
            <a:endParaRPr lang="ru-RU" dirty="0"/>
          </a:p>
        </p:txBody>
      </p:sp>
    </p:spTree>
    <p:extLst>
      <p:ext uri="{BB962C8B-B14F-4D97-AF65-F5344CB8AC3E}">
        <p14:creationId xmlns:p14="http://schemas.microsoft.com/office/powerpoint/2010/main" val="258026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err="1"/>
              <a:t>Тұлға</a:t>
            </a:r>
            <a:r>
              <a:rPr lang="ru-RU" dirty="0"/>
              <a:t> </a:t>
            </a:r>
            <a:r>
              <a:rPr lang="ru-RU" dirty="0" err="1"/>
              <a:t>типтері</a:t>
            </a:r>
            <a:r>
              <a:rPr lang="ru-RU" dirty="0"/>
              <a:t>. </a:t>
            </a:r>
            <a:r>
              <a:rPr lang="ru-RU" dirty="0" err="1"/>
              <a:t>А.Адлер</a:t>
            </a:r>
            <a:endParaRPr lang="ru-RU" dirty="0"/>
          </a:p>
        </p:txBody>
      </p:sp>
      <p:sp>
        <p:nvSpPr>
          <p:cNvPr id="5" name="Подзаголовок 4"/>
          <p:cNvSpPr>
            <a:spLocks noGrp="1"/>
          </p:cNvSpPr>
          <p:nvPr>
            <p:ph type="subTitle" idx="1"/>
          </p:nvPr>
        </p:nvSpPr>
        <p:spPr>
          <a:xfrm>
            <a:off x="199932" y="1435458"/>
            <a:ext cx="9622800" cy="4694175"/>
          </a:xfrm>
        </p:spPr>
        <p:txBody>
          <a:bodyPr/>
          <a:lstStyle/>
          <a:p>
            <a:pPr marL="414856" indent="-228594">
              <a:buBlip>
                <a:blip r:embed="rId3"/>
              </a:buBlip>
            </a:pPr>
            <a:r>
              <a:rPr lang="ru-RU" dirty="0" err="1"/>
              <a:t>Басқарушы</a:t>
            </a:r>
            <a:r>
              <a:rPr lang="ru-RU" dirty="0"/>
              <a:t> тип – </a:t>
            </a:r>
            <a:r>
              <a:rPr lang="ru-RU" dirty="0" err="1"/>
              <a:t>өздерініне</a:t>
            </a:r>
            <a:r>
              <a:rPr lang="ru-RU" dirty="0"/>
              <a:t> </a:t>
            </a:r>
            <a:r>
              <a:rPr lang="ru-RU" dirty="0" err="1"/>
              <a:t>сенімді</a:t>
            </a:r>
            <a:r>
              <a:rPr lang="ru-RU" dirty="0"/>
              <a:t>, </a:t>
            </a:r>
            <a:r>
              <a:rPr lang="ru-RU" dirty="0" err="1"/>
              <a:t>әлеуметтік</a:t>
            </a:r>
            <a:r>
              <a:rPr lang="ru-RU" dirty="0"/>
              <a:t> </a:t>
            </a:r>
            <a:r>
              <a:rPr lang="ru-RU" dirty="0" err="1"/>
              <a:t>қызығушылықтары</a:t>
            </a:r>
            <a:r>
              <a:rPr lang="ru-RU" dirty="0"/>
              <a:t> </a:t>
            </a:r>
            <a:r>
              <a:rPr lang="ru-RU" dirty="0" err="1"/>
              <a:t>төмен</a:t>
            </a:r>
            <a:r>
              <a:rPr lang="ru-RU" dirty="0"/>
              <a:t>. </a:t>
            </a:r>
            <a:r>
              <a:rPr lang="ru-RU" dirty="0" err="1"/>
              <a:t>Олар</a:t>
            </a:r>
            <a:r>
              <a:rPr lang="ru-RU" dirty="0"/>
              <a:t> </a:t>
            </a:r>
            <a:r>
              <a:rPr lang="ru-RU" dirty="0" err="1"/>
              <a:t>үшін</a:t>
            </a:r>
            <a:r>
              <a:rPr lang="ru-RU" dirty="0"/>
              <a:t> </a:t>
            </a:r>
            <a:r>
              <a:rPr lang="ru-RU" dirty="0" err="1"/>
              <a:t>бастысы</a:t>
            </a:r>
            <a:r>
              <a:rPr lang="ru-RU" dirty="0"/>
              <a:t> </a:t>
            </a:r>
            <a:r>
              <a:rPr lang="ru-RU" dirty="0" err="1"/>
              <a:t>өзгелерден</a:t>
            </a:r>
            <a:r>
              <a:rPr lang="ru-RU" dirty="0"/>
              <a:t> </a:t>
            </a:r>
            <a:r>
              <a:rPr lang="ru-RU" dirty="0" err="1"/>
              <a:t>жоғары</a:t>
            </a:r>
            <a:r>
              <a:rPr lang="ru-RU" dirty="0"/>
              <a:t> болу. Адлер </a:t>
            </a:r>
            <a:r>
              <a:rPr lang="ru-RU" dirty="0" err="1"/>
              <a:t>бойынша</a:t>
            </a:r>
            <a:r>
              <a:rPr lang="ru-RU" dirty="0"/>
              <a:t> </a:t>
            </a:r>
            <a:r>
              <a:rPr lang="ru-RU" dirty="0" err="1"/>
              <a:t>мұндай</a:t>
            </a:r>
            <a:r>
              <a:rPr lang="ru-RU" dirty="0"/>
              <a:t> </a:t>
            </a:r>
            <a:r>
              <a:rPr lang="ru-RU" dirty="0" err="1"/>
              <a:t>типке</a:t>
            </a:r>
            <a:r>
              <a:rPr lang="ru-RU" dirty="0"/>
              <a:t> </a:t>
            </a:r>
            <a:r>
              <a:rPr lang="ru-RU" dirty="0" err="1"/>
              <a:t>жас</a:t>
            </a:r>
            <a:r>
              <a:rPr lang="ru-RU" dirty="0"/>
              <a:t> </a:t>
            </a:r>
            <a:r>
              <a:rPr lang="ru-RU" dirty="0" err="1"/>
              <a:t>тәртіп</a:t>
            </a:r>
            <a:r>
              <a:rPr lang="ru-RU" dirty="0"/>
              <a:t> </a:t>
            </a:r>
            <a:r>
              <a:rPr lang="ru-RU" dirty="0" err="1"/>
              <a:t>бұзушылар</a:t>
            </a:r>
            <a:r>
              <a:rPr lang="ru-RU" dirty="0"/>
              <a:t> мен </a:t>
            </a:r>
            <a:r>
              <a:rPr lang="ru-RU" dirty="0" err="1"/>
              <a:t>нашақорлар</a:t>
            </a:r>
            <a:r>
              <a:rPr lang="ru-RU" dirty="0"/>
              <a:t> </a:t>
            </a:r>
            <a:r>
              <a:rPr lang="ru-RU" dirty="0" err="1"/>
              <a:t>кіреді</a:t>
            </a:r>
            <a:r>
              <a:rPr lang="ru-RU" dirty="0"/>
              <a:t>.</a:t>
            </a:r>
          </a:p>
          <a:p>
            <a:pPr marL="414856" indent="-228594">
              <a:buBlip>
                <a:blip r:embed="rId3"/>
              </a:buBlip>
            </a:pPr>
            <a:endParaRPr lang="ru-RU" dirty="0"/>
          </a:p>
          <a:p>
            <a:pPr marL="414856" indent="-228594">
              <a:buBlip>
                <a:blip r:embed="rId3"/>
              </a:buBlip>
            </a:pPr>
            <a:r>
              <a:rPr lang="ru-RU" dirty="0" err="1"/>
              <a:t>Алушы</a:t>
            </a:r>
            <a:r>
              <a:rPr lang="ru-RU" dirty="0"/>
              <a:t> тип – </a:t>
            </a:r>
            <a:r>
              <a:rPr lang="ru-RU" dirty="0" err="1"/>
              <a:t>қоршаған</a:t>
            </a:r>
            <a:r>
              <a:rPr lang="ru-RU" dirty="0"/>
              <a:t> </a:t>
            </a:r>
            <a:r>
              <a:rPr lang="ru-RU" dirty="0" err="1"/>
              <a:t>ортаға</a:t>
            </a:r>
            <a:r>
              <a:rPr lang="ru-RU" dirty="0"/>
              <a:t> «паразит» </a:t>
            </a:r>
            <a:r>
              <a:rPr lang="ru-RU" dirty="0" err="1"/>
              <a:t>сияқты</a:t>
            </a:r>
            <a:r>
              <a:rPr lang="ru-RU" dirty="0"/>
              <a:t> </a:t>
            </a:r>
            <a:r>
              <a:rPr lang="ru-RU" dirty="0" err="1"/>
              <a:t>әсер</a:t>
            </a:r>
            <a:r>
              <a:rPr lang="ru-RU" dirty="0"/>
              <a:t> </a:t>
            </a:r>
            <a:r>
              <a:rPr lang="ru-RU" dirty="0" err="1"/>
              <a:t>бередә</a:t>
            </a:r>
            <a:r>
              <a:rPr lang="ru-RU" dirty="0"/>
              <a:t>, </a:t>
            </a:r>
            <a:r>
              <a:rPr lang="ru-RU" dirty="0" err="1"/>
              <a:t>яғни</a:t>
            </a:r>
            <a:r>
              <a:rPr lang="ru-RU" dirty="0"/>
              <a:t> </a:t>
            </a:r>
            <a:r>
              <a:rPr lang="ru-RU" dirty="0" err="1"/>
              <a:t>өз</a:t>
            </a:r>
            <a:r>
              <a:rPr lang="ru-RU" dirty="0"/>
              <a:t> </a:t>
            </a:r>
            <a:r>
              <a:rPr lang="ru-RU" dirty="0" err="1"/>
              <a:t>қажеттіліктерін</a:t>
            </a:r>
            <a:r>
              <a:rPr lang="ru-RU" dirty="0"/>
              <a:t> </a:t>
            </a:r>
            <a:r>
              <a:rPr lang="ru-RU" dirty="0" err="1"/>
              <a:t>өзгелер</a:t>
            </a:r>
            <a:r>
              <a:rPr lang="ru-RU" dirty="0"/>
              <a:t> </a:t>
            </a:r>
            <a:r>
              <a:rPr lang="ru-RU" dirty="0" err="1"/>
              <a:t>арқылы</a:t>
            </a:r>
            <a:r>
              <a:rPr lang="ru-RU" dirty="0"/>
              <a:t> </a:t>
            </a:r>
            <a:r>
              <a:rPr lang="ru-RU" dirty="0" err="1"/>
              <a:t>өтейтін</a:t>
            </a:r>
            <a:r>
              <a:rPr lang="ru-RU" dirty="0"/>
              <a:t>, </a:t>
            </a:r>
            <a:r>
              <a:rPr lang="ru-RU" dirty="0" err="1"/>
              <a:t>әлеуметтік</a:t>
            </a:r>
            <a:r>
              <a:rPr lang="ru-RU" dirty="0"/>
              <a:t> </a:t>
            </a:r>
            <a:r>
              <a:rPr lang="ru-RU" dirty="0" err="1"/>
              <a:t>қызығушылығы</a:t>
            </a:r>
            <a:r>
              <a:rPr lang="ru-RU" dirty="0"/>
              <a:t> мен </a:t>
            </a:r>
            <a:r>
              <a:rPr lang="ru-RU" dirty="0" err="1"/>
              <a:t>белсенділігі</a:t>
            </a:r>
            <a:r>
              <a:rPr lang="ru-RU" dirty="0"/>
              <a:t>  </a:t>
            </a:r>
            <a:r>
              <a:rPr lang="ru-RU" dirty="0" err="1"/>
              <a:t>төмен</a:t>
            </a:r>
            <a:r>
              <a:rPr lang="ru-RU" dirty="0"/>
              <a:t> тип</a:t>
            </a:r>
          </a:p>
          <a:p>
            <a:pPr marL="414856" indent="-228594">
              <a:buBlip>
                <a:blip r:embed="rId3"/>
              </a:buBlip>
            </a:pPr>
            <a:endParaRPr lang="kk-KZ" dirty="0"/>
          </a:p>
          <a:p>
            <a:pPr marL="414856" indent="-228594">
              <a:buBlip>
                <a:blip r:embed="rId3"/>
              </a:buBlip>
            </a:pPr>
            <a:r>
              <a:rPr lang="ru-RU" dirty="0" err="1"/>
              <a:t>Қашушы</a:t>
            </a:r>
            <a:r>
              <a:rPr lang="ru-RU" dirty="0"/>
              <a:t> тип – </a:t>
            </a:r>
            <a:r>
              <a:rPr lang="ru-RU" dirty="0" err="1"/>
              <a:t>әлеуметтік</a:t>
            </a:r>
            <a:r>
              <a:rPr lang="ru-RU" dirty="0"/>
              <a:t> </a:t>
            </a:r>
            <a:r>
              <a:rPr lang="ru-RU" dirty="0" err="1"/>
              <a:t>қызуғышылығы</a:t>
            </a:r>
            <a:r>
              <a:rPr lang="ru-RU" dirty="0"/>
              <a:t> да, </a:t>
            </a:r>
            <a:r>
              <a:rPr lang="ru-RU" dirty="0" err="1"/>
              <a:t>өз</a:t>
            </a:r>
            <a:r>
              <a:rPr lang="ru-RU" dirty="0"/>
              <a:t> </a:t>
            </a:r>
            <a:r>
              <a:rPr lang="ru-RU" dirty="0" err="1"/>
              <a:t>проблемаларын</a:t>
            </a:r>
            <a:r>
              <a:rPr lang="ru-RU" dirty="0"/>
              <a:t> </a:t>
            </a:r>
            <a:r>
              <a:rPr lang="ru-RU" dirty="0" err="1"/>
              <a:t>шешуге</a:t>
            </a:r>
            <a:r>
              <a:rPr lang="ru-RU" dirty="0"/>
              <a:t> </a:t>
            </a:r>
            <a:r>
              <a:rPr lang="ru-RU" dirty="0" err="1"/>
              <a:t>деген</a:t>
            </a:r>
            <a:r>
              <a:rPr lang="ru-RU" dirty="0"/>
              <a:t> </a:t>
            </a:r>
            <a:r>
              <a:rPr lang="ru-RU" dirty="0" err="1"/>
              <a:t>белсенділікте</a:t>
            </a:r>
            <a:r>
              <a:rPr lang="ru-RU" dirty="0"/>
              <a:t> </a:t>
            </a:r>
            <a:r>
              <a:rPr lang="ru-RU" dirty="0" err="1"/>
              <a:t>төмен.Бұл</a:t>
            </a:r>
            <a:r>
              <a:rPr lang="ru-RU" dirty="0"/>
              <a:t> </a:t>
            </a:r>
            <a:r>
              <a:rPr lang="ru-RU" dirty="0" err="1"/>
              <a:t>типке</a:t>
            </a:r>
            <a:r>
              <a:rPr lang="ru-RU" dirty="0"/>
              <a:t> </a:t>
            </a:r>
            <a:r>
              <a:rPr lang="ru-RU" dirty="0" err="1"/>
              <a:t>кіретін</a:t>
            </a:r>
            <a:r>
              <a:rPr lang="ru-RU" dirty="0"/>
              <a:t> </a:t>
            </a:r>
            <a:r>
              <a:rPr lang="ru-RU" dirty="0" err="1"/>
              <a:t>адамдар</a:t>
            </a:r>
            <a:r>
              <a:rPr lang="ru-RU" dirty="0"/>
              <a:t> </a:t>
            </a:r>
            <a:r>
              <a:rPr lang="ru-RU" dirty="0" err="1"/>
              <a:t>проблемалрды</a:t>
            </a:r>
            <a:r>
              <a:rPr lang="ru-RU" dirty="0"/>
              <a:t> </a:t>
            </a:r>
            <a:r>
              <a:rPr lang="ru-RU" dirty="0" err="1"/>
              <a:t>шешуден</a:t>
            </a:r>
            <a:r>
              <a:rPr lang="ru-RU" dirty="0"/>
              <a:t>, </a:t>
            </a:r>
            <a:r>
              <a:rPr lang="ru-RU" dirty="0" err="1"/>
              <a:t>әлеуметтік</a:t>
            </a:r>
            <a:r>
              <a:rPr lang="ru-RU" dirty="0"/>
              <a:t> </a:t>
            </a:r>
            <a:r>
              <a:rPr lang="ru-RU" dirty="0" err="1"/>
              <a:t>белсенді</a:t>
            </a:r>
            <a:r>
              <a:rPr lang="ru-RU" dirty="0"/>
              <a:t> </a:t>
            </a:r>
            <a:r>
              <a:rPr lang="ru-RU" dirty="0" err="1"/>
              <a:t>болудан</a:t>
            </a:r>
            <a:r>
              <a:rPr lang="ru-RU" dirty="0"/>
              <a:t> </a:t>
            </a:r>
            <a:r>
              <a:rPr lang="ru-RU" dirty="0" err="1"/>
              <a:t>үнемі</a:t>
            </a:r>
            <a:r>
              <a:rPr lang="ru-RU" dirty="0"/>
              <a:t> </a:t>
            </a:r>
            <a:r>
              <a:rPr lang="ru-RU" dirty="0" err="1"/>
              <a:t>қашады</a:t>
            </a:r>
            <a:r>
              <a:rPr lang="ru-RU" dirty="0"/>
              <a:t>.</a:t>
            </a:r>
          </a:p>
          <a:p>
            <a:pPr marL="414856" indent="-228594">
              <a:buBlip>
                <a:blip r:embed="rId3"/>
              </a:buBlip>
            </a:pPr>
            <a:endParaRPr lang="kk-KZ" dirty="0"/>
          </a:p>
          <a:p>
            <a:pPr marL="414856" indent="-228594">
              <a:buBlip>
                <a:blip r:embed="rId3"/>
              </a:buBlip>
            </a:pPr>
            <a:r>
              <a:rPr lang="ru-RU" dirty="0" err="1"/>
              <a:t>Әлеуметтік</a:t>
            </a:r>
            <a:r>
              <a:rPr lang="ru-RU" dirty="0"/>
              <a:t>- </a:t>
            </a:r>
            <a:r>
              <a:rPr lang="ru-RU" dirty="0" err="1"/>
              <a:t>пайдалы</a:t>
            </a:r>
            <a:r>
              <a:rPr lang="ru-RU" dirty="0"/>
              <a:t> тип – </a:t>
            </a:r>
            <a:r>
              <a:rPr lang="ru-RU" dirty="0" err="1"/>
              <a:t>қоршаған</a:t>
            </a:r>
            <a:r>
              <a:rPr lang="ru-RU" dirty="0"/>
              <a:t> </a:t>
            </a:r>
            <a:r>
              <a:rPr lang="ru-RU" dirty="0" err="1"/>
              <a:t>ортасына</a:t>
            </a:r>
            <a:r>
              <a:rPr lang="ru-RU" dirty="0"/>
              <a:t> </a:t>
            </a:r>
            <a:r>
              <a:rPr lang="ru-RU" dirty="0" err="1"/>
              <a:t>деген</a:t>
            </a:r>
            <a:r>
              <a:rPr lang="ru-RU" dirty="0"/>
              <a:t> </a:t>
            </a:r>
            <a:r>
              <a:rPr lang="ru-RU" dirty="0" err="1"/>
              <a:t>қызығушылық</a:t>
            </a:r>
            <a:r>
              <a:rPr lang="ru-RU" dirty="0"/>
              <a:t> пен </a:t>
            </a:r>
            <a:r>
              <a:rPr lang="ru-RU" dirty="0" err="1"/>
              <a:t>проблемаларды</a:t>
            </a:r>
            <a:r>
              <a:rPr lang="ru-RU" dirty="0"/>
              <a:t> </a:t>
            </a:r>
            <a:r>
              <a:rPr lang="ru-RU" dirty="0" err="1"/>
              <a:t>шешудегі</a:t>
            </a:r>
            <a:r>
              <a:rPr lang="ru-RU" dirty="0"/>
              <a:t> </a:t>
            </a:r>
            <a:r>
              <a:rPr lang="ru-RU" dirty="0" err="1"/>
              <a:t>белсенділік</a:t>
            </a:r>
            <a:r>
              <a:rPr lang="ru-RU" dirty="0"/>
              <a:t> </a:t>
            </a:r>
            <a:r>
              <a:rPr lang="ru-RU" dirty="0" err="1"/>
              <a:t>жоғары</a:t>
            </a:r>
            <a:r>
              <a:rPr lang="ru-RU" dirty="0"/>
              <a:t>. </a:t>
            </a:r>
            <a:r>
              <a:rPr lang="ru-RU" dirty="0" err="1"/>
              <a:t>Сонымен</a:t>
            </a:r>
            <a:r>
              <a:rPr lang="ru-RU" dirty="0"/>
              <a:t> </a:t>
            </a:r>
            <a:r>
              <a:rPr lang="ru-RU" dirty="0" err="1"/>
              <a:t>қатар</a:t>
            </a:r>
            <a:r>
              <a:rPr lang="ru-RU" dirty="0"/>
              <a:t>, </a:t>
            </a:r>
            <a:r>
              <a:rPr lang="ru-RU" dirty="0" err="1"/>
              <a:t>бұл</a:t>
            </a:r>
            <a:r>
              <a:rPr lang="ru-RU" dirty="0"/>
              <a:t> </a:t>
            </a:r>
            <a:r>
              <a:rPr lang="ru-RU" dirty="0" err="1"/>
              <a:t>типтің</a:t>
            </a:r>
            <a:r>
              <a:rPr lang="ru-RU" dirty="0"/>
              <a:t> </a:t>
            </a:r>
            <a:r>
              <a:rPr lang="ru-RU" dirty="0" err="1"/>
              <a:t>адамдары</a:t>
            </a:r>
            <a:r>
              <a:rPr lang="ru-RU" dirty="0"/>
              <a:t> </a:t>
            </a:r>
            <a:r>
              <a:rPr lang="ru-RU" dirty="0" err="1"/>
              <a:t>махаббат</a:t>
            </a:r>
            <a:r>
              <a:rPr lang="ru-RU" dirty="0"/>
              <a:t>, </a:t>
            </a:r>
            <a:r>
              <a:rPr lang="ru-RU" dirty="0" err="1"/>
              <a:t>достық</a:t>
            </a:r>
            <a:r>
              <a:rPr lang="ru-RU" dirty="0"/>
              <a:t>, </a:t>
            </a:r>
            <a:r>
              <a:rPr lang="ru-RU" dirty="0" err="1"/>
              <a:t>білім</a:t>
            </a:r>
            <a:r>
              <a:rPr lang="ru-RU" dirty="0"/>
              <a:t> </a:t>
            </a:r>
            <a:r>
              <a:rPr lang="ru-RU" dirty="0" err="1"/>
              <a:t>алу</a:t>
            </a:r>
            <a:r>
              <a:rPr lang="ru-RU" dirty="0"/>
              <a:t> </a:t>
            </a:r>
            <a:r>
              <a:rPr lang="ru-RU" dirty="0" err="1"/>
              <a:t>проблемаларын</a:t>
            </a:r>
            <a:r>
              <a:rPr lang="ru-RU" dirty="0"/>
              <a:t> </a:t>
            </a:r>
            <a:r>
              <a:rPr lang="ru-RU" dirty="0" err="1"/>
              <a:t>әлеумметтік</a:t>
            </a:r>
            <a:r>
              <a:rPr lang="ru-RU" dirty="0"/>
              <a:t> </a:t>
            </a:r>
            <a:r>
              <a:rPr lang="ru-RU" dirty="0" err="1"/>
              <a:t>деп</a:t>
            </a:r>
            <a:r>
              <a:rPr lang="ru-RU" dirty="0"/>
              <a:t> </a:t>
            </a:r>
            <a:r>
              <a:rPr lang="ru-RU" dirty="0" err="1"/>
              <a:t>есептейді</a:t>
            </a:r>
            <a:r>
              <a:rPr lang="ru-RU" dirty="0"/>
              <a:t>, </a:t>
            </a:r>
            <a:r>
              <a:rPr lang="ru-RU" dirty="0" err="1"/>
              <a:t>яғни</a:t>
            </a:r>
            <a:r>
              <a:rPr lang="ru-RU" dirty="0"/>
              <a:t> </a:t>
            </a:r>
            <a:r>
              <a:rPr lang="ru-RU" dirty="0" err="1"/>
              <a:t>қоршаған</a:t>
            </a:r>
            <a:r>
              <a:rPr lang="ru-RU" dirty="0"/>
              <a:t> </a:t>
            </a:r>
            <a:r>
              <a:rPr lang="ru-RU" dirty="0" err="1"/>
              <a:t>ортамен</a:t>
            </a:r>
            <a:r>
              <a:rPr lang="ru-RU" dirty="0"/>
              <a:t> </a:t>
            </a:r>
            <a:r>
              <a:rPr lang="ru-RU" dirty="0" err="1"/>
              <a:t>контактқа</a:t>
            </a:r>
            <a:r>
              <a:rPr lang="ru-RU" dirty="0"/>
              <a:t> </a:t>
            </a:r>
            <a:r>
              <a:rPr lang="ru-RU" dirty="0" err="1"/>
              <a:t>түсе</a:t>
            </a:r>
            <a:r>
              <a:rPr lang="ru-RU" dirty="0"/>
              <a:t> </a:t>
            </a:r>
            <a:r>
              <a:rPr lang="ru-RU" dirty="0" err="1"/>
              <a:t>отырып</a:t>
            </a:r>
            <a:r>
              <a:rPr lang="ru-RU" dirty="0"/>
              <a:t>, </a:t>
            </a:r>
            <a:r>
              <a:rPr lang="ru-RU" dirty="0" err="1"/>
              <a:t>өз</a:t>
            </a:r>
            <a:r>
              <a:rPr lang="ru-RU" dirty="0"/>
              <a:t> </a:t>
            </a:r>
            <a:r>
              <a:rPr lang="ru-RU" dirty="0" err="1"/>
              <a:t>жауапкершілігін</a:t>
            </a:r>
            <a:r>
              <a:rPr lang="ru-RU" dirty="0"/>
              <a:t> </a:t>
            </a:r>
            <a:r>
              <a:rPr lang="ru-RU" dirty="0" err="1"/>
              <a:t>көрсете</a:t>
            </a:r>
            <a:r>
              <a:rPr lang="ru-RU" dirty="0"/>
              <a:t> </a:t>
            </a:r>
            <a:r>
              <a:rPr lang="ru-RU" dirty="0" err="1"/>
              <a:t>алатын</a:t>
            </a:r>
            <a:r>
              <a:rPr lang="ru-RU" dirty="0"/>
              <a:t> тип</a:t>
            </a:r>
          </a:p>
          <a:p>
            <a:pPr marL="414856" indent="-228594">
              <a:buBlip>
                <a:blip r:embed="rId3"/>
              </a:buBlip>
            </a:pPr>
            <a:endParaRPr lang="ru-RU"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2162" y="1816525"/>
            <a:ext cx="3388783" cy="4015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0394" y="2029898"/>
            <a:ext cx="3130551" cy="3706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3039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err="1"/>
              <a:t>Әлеуметтік</a:t>
            </a:r>
            <a:r>
              <a:rPr lang="ru-RU" dirty="0"/>
              <a:t> </a:t>
            </a:r>
            <a:r>
              <a:rPr lang="ru-RU" dirty="0" err="1"/>
              <a:t>қызығушылық</a:t>
            </a:r>
            <a:endParaRPr lang="ru-RU" dirty="0"/>
          </a:p>
        </p:txBody>
      </p:sp>
      <p:sp>
        <p:nvSpPr>
          <p:cNvPr id="4" name="Подзаголовок 3"/>
          <p:cNvSpPr>
            <a:spLocks noGrp="1"/>
          </p:cNvSpPr>
          <p:nvPr>
            <p:ph type="subTitle" idx="1"/>
          </p:nvPr>
        </p:nvSpPr>
        <p:spPr>
          <a:xfrm>
            <a:off x="3993931" y="1511133"/>
            <a:ext cx="7735615" cy="4786665"/>
          </a:xfrm>
        </p:spPr>
        <p:txBody>
          <a:bodyPr/>
          <a:lstStyle/>
          <a:p>
            <a:r>
              <a:rPr lang="ru-RU" dirty="0" err="1"/>
              <a:t>Адлердің</a:t>
            </a:r>
            <a:r>
              <a:rPr lang="ru-RU" dirty="0"/>
              <a:t> </a:t>
            </a:r>
            <a:r>
              <a:rPr lang="ru-RU" dirty="0" err="1"/>
              <a:t>есептеуінше</a:t>
            </a:r>
            <a:r>
              <a:rPr lang="ru-RU" dirty="0"/>
              <a:t>, </a:t>
            </a:r>
            <a:r>
              <a:rPr lang="ru-RU" dirty="0" err="1"/>
              <a:t>адам</a:t>
            </a:r>
            <a:r>
              <a:rPr lang="ru-RU" dirty="0"/>
              <a:t> </a:t>
            </a:r>
            <a:r>
              <a:rPr lang="ru-RU" dirty="0" err="1"/>
              <a:t>бұл</a:t>
            </a:r>
            <a:r>
              <a:rPr lang="ru-RU" dirty="0"/>
              <a:t> </a:t>
            </a:r>
            <a:r>
              <a:rPr lang="ru-RU" dirty="0" err="1"/>
              <a:t>әлеуметтік</a:t>
            </a:r>
            <a:r>
              <a:rPr lang="ru-RU" dirty="0"/>
              <a:t> </a:t>
            </a:r>
            <a:r>
              <a:rPr lang="ru-RU" dirty="0" err="1"/>
              <a:t>құбылыс</a:t>
            </a:r>
            <a:r>
              <a:rPr lang="ru-RU" dirty="0"/>
              <a:t> </a:t>
            </a:r>
            <a:r>
              <a:rPr lang="ru-RU" dirty="0" err="1"/>
              <a:t>және</a:t>
            </a:r>
            <a:r>
              <a:rPr lang="ru-RU" dirty="0"/>
              <a:t> </a:t>
            </a:r>
          </a:p>
          <a:p>
            <a:r>
              <a:rPr lang="ru-RU" dirty="0" err="1"/>
              <a:t>әлеуметтік</a:t>
            </a:r>
            <a:r>
              <a:rPr lang="ru-RU" dirty="0"/>
              <a:t> </a:t>
            </a:r>
            <a:r>
              <a:rPr lang="ru-RU" dirty="0" err="1"/>
              <a:t>қызығушылықтар</a:t>
            </a:r>
            <a:r>
              <a:rPr lang="ru-RU" dirty="0"/>
              <a:t> </a:t>
            </a:r>
            <a:r>
              <a:rPr lang="ru-RU" dirty="0" err="1"/>
              <a:t>туа</a:t>
            </a:r>
            <a:r>
              <a:rPr lang="ru-RU" dirty="0"/>
              <a:t> </a:t>
            </a:r>
            <a:r>
              <a:rPr lang="ru-RU" dirty="0" err="1"/>
              <a:t>біткен</a:t>
            </a:r>
            <a:r>
              <a:rPr lang="ru-RU" dirty="0"/>
              <a:t>. </a:t>
            </a:r>
            <a:r>
              <a:rPr lang="ru-RU" dirty="0" err="1"/>
              <a:t>Әлеуметтік</a:t>
            </a:r>
            <a:r>
              <a:rPr lang="ru-RU" dirty="0"/>
              <a:t> </a:t>
            </a:r>
            <a:r>
              <a:rPr lang="ru-RU" dirty="0" err="1"/>
              <a:t>қызығушылық</a:t>
            </a:r>
            <a:endParaRPr lang="ru-RU" dirty="0"/>
          </a:p>
          <a:p>
            <a:r>
              <a:rPr lang="ru-RU" dirty="0"/>
              <a:t>пен </a:t>
            </a:r>
            <a:r>
              <a:rPr lang="ru-RU" dirty="0" err="1"/>
              <a:t>белсенділікті</a:t>
            </a:r>
            <a:r>
              <a:rPr lang="ru-RU" dirty="0"/>
              <a:t> </a:t>
            </a:r>
            <a:r>
              <a:rPr lang="ru-RU" dirty="0" err="1"/>
              <a:t>қалыптастырушы</a:t>
            </a:r>
            <a:r>
              <a:rPr lang="ru-RU" dirty="0"/>
              <a:t> </a:t>
            </a:r>
            <a:r>
              <a:rPr lang="ru-RU" dirty="0" err="1"/>
              <a:t>отбасы</a:t>
            </a:r>
            <a:r>
              <a:rPr lang="ru-RU" dirty="0"/>
              <a:t>, </a:t>
            </a:r>
            <a:r>
              <a:rPr lang="ru-RU" dirty="0" err="1"/>
              <a:t>нақтырақ</a:t>
            </a:r>
            <a:r>
              <a:rPr lang="ru-RU" dirty="0"/>
              <a:t> </a:t>
            </a:r>
            <a:r>
              <a:rPr lang="ru-RU" dirty="0" err="1"/>
              <a:t>айтқанда</a:t>
            </a:r>
            <a:r>
              <a:rPr lang="ru-RU" dirty="0"/>
              <a:t> </a:t>
            </a:r>
            <a:r>
              <a:rPr lang="ru-RU" dirty="0" err="1"/>
              <a:t>ата</a:t>
            </a:r>
            <a:r>
              <a:rPr lang="ru-RU" dirty="0"/>
              <a:t>-</a:t>
            </a:r>
          </a:p>
          <a:p>
            <a:r>
              <a:rPr lang="ru-RU" dirty="0" err="1"/>
              <a:t>ана</a:t>
            </a:r>
            <a:r>
              <a:rPr lang="ru-RU" dirty="0"/>
              <a:t> </a:t>
            </a:r>
            <a:r>
              <a:rPr lang="ru-RU" dirty="0" err="1"/>
              <a:t>және</a:t>
            </a:r>
            <a:r>
              <a:rPr lang="ru-RU" dirty="0"/>
              <a:t> </a:t>
            </a:r>
            <a:r>
              <a:rPr lang="ru-RU" dirty="0" err="1"/>
              <a:t>олардың</a:t>
            </a:r>
            <a:r>
              <a:rPr lang="ru-RU" dirty="0"/>
              <a:t> </a:t>
            </a:r>
            <a:r>
              <a:rPr lang="ru-RU" dirty="0" err="1"/>
              <a:t>өзара</a:t>
            </a:r>
            <a:r>
              <a:rPr lang="ru-RU" dirty="0"/>
              <a:t> </a:t>
            </a:r>
            <a:r>
              <a:rPr lang="ru-RU" dirty="0" err="1"/>
              <a:t>қатынасы</a:t>
            </a:r>
            <a:r>
              <a:rPr lang="ru-RU" dirty="0"/>
              <a:t>. </a:t>
            </a:r>
            <a:r>
              <a:rPr lang="ru-RU" dirty="0" err="1"/>
              <a:t>Әлеуметтік</a:t>
            </a:r>
            <a:r>
              <a:rPr lang="ru-RU" dirty="0"/>
              <a:t> </a:t>
            </a:r>
            <a:r>
              <a:rPr lang="ru-RU" dirty="0" err="1"/>
              <a:t>қызығушылықты</a:t>
            </a:r>
            <a:r>
              <a:rPr lang="ru-RU" dirty="0"/>
              <a:t> </a:t>
            </a:r>
          </a:p>
          <a:p>
            <a:r>
              <a:rPr lang="ru-RU" dirty="0" err="1"/>
              <a:t>қалыптастыруда</a:t>
            </a:r>
            <a:r>
              <a:rPr lang="ru-RU" dirty="0"/>
              <a:t> </a:t>
            </a:r>
            <a:r>
              <a:rPr lang="ru-RU" dirty="0" err="1"/>
              <a:t>ең</a:t>
            </a:r>
            <a:r>
              <a:rPr lang="ru-RU" dirty="0"/>
              <a:t> </a:t>
            </a:r>
            <a:r>
              <a:rPr lang="ru-RU" dirty="0" err="1"/>
              <a:t>басты</a:t>
            </a:r>
            <a:r>
              <a:rPr lang="ru-RU" dirty="0"/>
              <a:t> </a:t>
            </a:r>
            <a:r>
              <a:rPr lang="ru-RU" dirty="0" err="1"/>
              <a:t>рөлді</a:t>
            </a:r>
            <a:r>
              <a:rPr lang="ru-RU" dirty="0"/>
              <a:t> </a:t>
            </a:r>
            <a:r>
              <a:rPr lang="ru-RU" dirty="0" err="1"/>
              <a:t>ана</a:t>
            </a:r>
            <a:r>
              <a:rPr lang="ru-RU" dirty="0"/>
              <a:t> </a:t>
            </a:r>
            <a:r>
              <a:rPr lang="ru-RU" dirty="0" err="1"/>
              <a:t>ойнайды</a:t>
            </a:r>
            <a:r>
              <a:rPr lang="ru-RU" dirty="0"/>
              <a:t> </a:t>
            </a:r>
            <a:r>
              <a:rPr lang="ru-RU" dirty="0" err="1"/>
              <a:t>деп</a:t>
            </a:r>
            <a:r>
              <a:rPr lang="ru-RU" dirty="0"/>
              <a:t> Адлер </a:t>
            </a:r>
          </a:p>
          <a:p>
            <a:r>
              <a:rPr lang="ru-RU" dirty="0" err="1"/>
              <a:t>көрсеткен</a:t>
            </a:r>
            <a:r>
              <a:rPr lang="ru-RU" dirty="0"/>
              <a:t>. </a:t>
            </a:r>
            <a:r>
              <a:rPr lang="ru-RU" dirty="0" err="1"/>
              <a:t>Яғни</a:t>
            </a:r>
            <a:r>
              <a:rPr lang="ru-RU" dirty="0"/>
              <a:t> </a:t>
            </a:r>
            <a:r>
              <a:rPr lang="ru-RU" dirty="0" err="1"/>
              <a:t>анасы</a:t>
            </a:r>
            <a:r>
              <a:rPr lang="ru-RU" dirty="0"/>
              <a:t> </a:t>
            </a:r>
            <a:r>
              <a:rPr lang="ru-RU" dirty="0" err="1"/>
              <a:t>өз</a:t>
            </a:r>
            <a:r>
              <a:rPr lang="ru-RU" dirty="0"/>
              <a:t> </a:t>
            </a:r>
            <a:r>
              <a:rPr lang="ru-RU" dirty="0" err="1"/>
              <a:t>жолдасымен</a:t>
            </a:r>
            <a:r>
              <a:rPr lang="ru-RU" dirty="0"/>
              <a:t> </a:t>
            </a:r>
            <a:r>
              <a:rPr lang="ru-RU" dirty="0" err="1"/>
              <a:t>жақсы</a:t>
            </a:r>
            <a:r>
              <a:rPr lang="ru-RU" dirty="0"/>
              <a:t> </a:t>
            </a:r>
            <a:r>
              <a:rPr lang="ru-RU" dirty="0" err="1"/>
              <a:t>қарым-қатынаста</a:t>
            </a:r>
            <a:r>
              <a:rPr lang="ru-RU" dirty="0"/>
              <a:t> </a:t>
            </a:r>
          </a:p>
          <a:p>
            <a:r>
              <a:rPr lang="ru-RU" dirty="0" err="1"/>
              <a:t>болса</a:t>
            </a:r>
            <a:r>
              <a:rPr lang="ru-RU" dirty="0"/>
              <a:t>, </a:t>
            </a:r>
            <a:r>
              <a:rPr lang="ru-RU" dirty="0" err="1"/>
              <a:t>балаларына</a:t>
            </a:r>
            <a:r>
              <a:rPr lang="ru-RU" dirty="0"/>
              <a:t> </a:t>
            </a:r>
            <a:r>
              <a:rPr lang="ru-RU" dirty="0" err="1"/>
              <a:t>деген</a:t>
            </a:r>
            <a:r>
              <a:rPr lang="ru-RU" dirty="0"/>
              <a:t> </a:t>
            </a:r>
            <a:r>
              <a:rPr lang="ru-RU" dirty="0" err="1"/>
              <a:t>нормадағы</a:t>
            </a:r>
            <a:r>
              <a:rPr lang="ru-RU" dirty="0"/>
              <a:t> </a:t>
            </a:r>
            <a:r>
              <a:rPr lang="ru-RU" dirty="0" err="1"/>
              <a:t>қамқоршылық</a:t>
            </a:r>
            <a:r>
              <a:rPr lang="ru-RU" dirty="0"/>
              <a:t> </a:t>
            </a:r>
            <a:r>
              <a:rPr lang="ru-RU" dirty="0" err="1"/>
              <a:t>және</a:t>
            </a:r>
            <a:r>
              <a:rPr lang="ru-RU" dirty="0"/>
              <a:t> </a:t>
            </a:r>
            <a:r>
              <a:rPr lang="ru-RU" dirty="0" err="1"/>
              <a:t>басылып</a:t>
            </a:r>
            <a:r>
              <a:rPr lang="ru-RU" dirty="0"/>
              <a:t> </a:t>
            </a:r>
          </a:p>
          <a:p>
            <a:r>
              <a:rPr lang="ru-RU" dirty="0" err="1"/>
              <a:t>қалмаған</a:t>
            </a:r>
            <a:r>
              <a:rPr lang="ru-RU" dirty="0"/>
              <a:t> </a:t>
            </a:r>
            <a:r>
              <a:rPr lang="ru-RU" dirty="0" err="1"/>
              <a:t>әлеуметтік</a:t>
            </a:r>
            <a:r>
              <a:rPr lang="ru-RU" dirty="0"/>
              <a:t> </a:t>
            </a:r>
            <a:r>
              <a:rPr lang="ru-RU" dirty="0" err="1"/>
              <a:t>қызығушылын</a:t>
            </a:r>
            <a:r>
              <a:rPr lang="ru-RU" dirty="0"/>
              <a:t> </a:t>
            </a:r>
            <a:r>
              <a:rPr lang="ru-RU" dirty="0" err="1"/>
              <a:t>көрсетсе</a:t>
            </a:r>
            <a:r>
              <a:rPr lang="ru-RU" dirty="0"/>
              <a:t>, </a:t>
            </a:r>
            <a:r>
              <a:rPr lang="ru-RU" dirty="0" err="1"/>
              <a:t>балада</a:t>
            </a:r>
            <a:r>
              <a:rPr lang="ru-RU" dirty="0"/>
              <a:t> </a:t>
            </a:r>
            <a:r>
              <a:rPr lang="ru-RU" dirty="0" err="1"/>
              <a:t>әлеуметтік</a:t>
            </a:r>
            <a:endParaRPr lang="ru-RU" dirty="0"/>
          </a:p>
          <a:p>
            <a:r>
              <a:rPr lang="ru-RU" dirty="0" err="1"/>
              <a:t>қызығушылықтың</a:t>
            </a:r>
            <a:r>
              <a:rPr lang="ru-RU" dirty="0"/>
              <a:t> </a:t>
            </a:r>
            <a:r>
              <a:rPr lang="ru-RU" dirty="0" err="1"/>
              <a:t>пайда</a:t>
            </a:r>
            <a:r>
              <a:rPr lang="ru-RU" dirty="0"/>
              <a:t> </a:t>
            </a:r>
            <a:r>
              <a:rPr lang="ru-RU" dirty="0" err="1"/>
              <a:t>болуына</a:t>
            </a:r>
            <a:r>
              <a:rPr lang="ru-RU" dirty="0"/>
              <a:t> </a:t>
            </a:r>
            <a:r>
              <a:rPr lang="ru-RU" dirty="0" err="1"/>
              <a:t>адекватты</a:t>
            </a:r>
            <a:r>
              <a:rPr lang="ru-RU" dirty="0"/>
              <a:t> </a:t>
            </a:r>
            <a:r>
              <a:rPr lang="ru-RU" dirty="0" err="1"/>
              <a:t>ықпал</a:t>
            </a:r>
            <a:r>
              <a:rPr lang="ru-RU" dirty="0"/>
              <a:t> </a:t>
            </a:r>
            <a:r>
              <a:rPr lang="ru-RU" dirty="0" err="1"/>
              <a:t>етеді</a:t>
            </a:r>
            <a:r>
              <a:rPr lang="ru-RU" dirty="0"/>
              <a:t>. </a:t>
            </a:r>
          </a:p>
          <a:p>
            <a:endParaRPr lang="ru-RU" dirty="0"/>
          </a:p>
          <a:p>
            <a:r>
              <a:rPr lang="ru-RU" dirty="0" err="1"/>
              <a:t>Сонымен</a:t>
            </a:r>
            <a:r>
              <a:rPr lang="ru-RU" dirty="0"/>
              <a:t> </a:t>
            </a:r>
            <a:r>
              <a:rPr lang="ru-RU" dirty="0" err="1"/>
              <a:t>қатар</a:t>
            </a:r>
            <a:r>
              <a:rPr lang="ru-RU" dirty="0"/>
              <a:t>, </a:t>
            </a:r>
            <a:r>
              <a:rPr lang="ru-RU" dirty="0" err="1"/>
              <a:t>әкеніңде</a:t>
            </a:r>
            <a:r>
              <a:rPr lang="ru-RU" dirty="0"/>
              <a:t> </a:t>
            </a:r>
            <a:r>
              <a:rPr lang="ru-RU" dirty="0" err="1"/>
              <a:t>рөлі</a:t>
            </a:r>
            <a:r>
              <a:rPr lang="ru-RU" dirty="0"/>
              <a:t> аса </a:t>
            </a:r>
            <a:r>
              <a:rPr lang="ru-RU" dirty="0" err="1"/>
              <a:t>маңызды</a:t>
            </a:r>
            <a:r>
              <a:rPr lang="ru-RU" dirty="0"/>
              <a:t>, </a:t>
            </a:r>
            <a:r>
              <a:rPr lang="ru-RU" dirty="0" err="1"/>
              <a:t>яғни</a:t>
            </a:r>
            <a:r>
              <a:rPr lang="ru-RU" dirty="0"/>
              <a:t> </a:t>
            </a:r>
            <a:r>
              <a:rPr lang="ru-RU" dirty="0" err="1"/>
              <a:t>әкеде</a:t>
            </a:r>
            <a:r>
              <a:rPr lang="ru-RU" dirty="0"/>
              <a:t> </a:t>
            </a:r>
            <a:r>
              <a:rPr lang="ru-RU" dirty="0" err="1"/>
              <a:t>өз</a:t>
            </a:r>
            <a:endParaRPr lang="ru-RU" dirty="0"/>
          </a:p>
          <a:p>
            <a:r>
              <a:rPr lang="ru-RU" dirty="0" err="1"/>
              <a:t>жолдасына</a:t>
            </a:r>
            <a:r>
              <a:rPr lang="ru-RU" dirty="0"/>
              <a:t> , </a:t>
            </a:r>
            <a:r>
              <a:rPr lang="ru-RU" dirty="0" err="1"/>
              <a:t>жұмысы</a:t>
            </a:r>
            <a:r>
              <a:rPr lang="ru-RU" dirty="0"/>
              <a:t> мен </a:t>
            </a:r>
            <a:r>
              <a:rPr lang="ru-RU" dirty="0" err="1"/>
              <a:t>әлеуметке</a:t>
            </a:r>
            <a:r>
              <a:rPr lang="ru-RU" dirty="0"/>
              <a:t> </a:t>
            </a:r>
            <a:r>
              <a:rPr lang="ru-RU" dirty="0" err="1"/>
              <a:t>деген</a:t>
            </a:r>
            <a:r>
              <a:rPr lang="ru-RU" dirty="0"/>
              <a:t> </a:t>
            </a:r>
            <a:r>
              <a:rPr lang="ru-RU" dirty="0" err="1"/>
              <a:t>жақсы</a:t>
            </a:r>
            <a:r>
              <a:rPr lang="ru-RU" dirty="0"/>
              <a:t> </a:t>
            </a:r>
            <a:r>
              <a:rPr lang="ru-RU" dirty="0" err="1"/>
              <a:t>қатынаста</a:t>
            </a:r>
            <a:r>
              <a:rPr lang="ru-RU" dirty="0"/>
              <a:t> </a:t>
            </a:r>
            <a:r>
              <a:rPr lang="ru-RU" dirty="0" err="1"/>
              <a:t>болуы</a:t>
            </a:r>
            <a:r>
              <a:rPr lang="ru-RU" dirty="0"/>
              <a:t> </a:t>
            </a:r>
          </a:p>
          <a:p>
            <a:r>
              <a:rPr lang="ru-RU" dirty="0" err="1"/>
              <a:t>қажет</a:t>
            </a:r>
            <a:r>
              <a:rPr lang="ru-RU" dirty="0"/>
              <a:t>. Адлер </a:t>
            </a:r>
            <a:r>
              <a:rPr lang="ru-RU" dirty="0" err="1"/>
              <a:t>бойынша</a:t>
            </a:r>
            <a:r>
              <a:rPr lang="ru-RU" dirty="0"/>
              <a:t> </a:t>
            </a:r>
            <a:r>
              <a:rPr lang="ru-RU" dirty="0" err="1"/>
              <a:t>мінсіз</a:t>
            </a:r>
            <a:r>
              <a:rPr lang="ru-RU" dirty="0"/>
              <a:t> </a:t>
            </a:r>
            <a:r>
              <a:rPr lang="ru-RU" dirty="0" err="1"/>
              <a:t>әке</a:t>
            </a:r>
            <a:r>
              <a:rPr lang="ru-RU" dirty="0"/>
              <a:t>, </a:t>
            </a:r>
            <a:r>
              <a:rPr lang="ru-RU" dirty="0" err="1"/>
              <a:t>бұл</a:t>
            </a:r>
            <a:r>
              <a:rPr lang="ru-RU" dirty="0"/>
              <a:t> </a:t>
            </a:r>
            <a:r>
              <a:rPr lang="ru-RU" dirty="0" err="1"/>
              <a:t>балаларына</a:t>
            </a:r>
            <a:r>
              <a:rPr lang="ru-RU" dirty="0"/>
              <a:t> </a:t>
            </a:r>
            <a:r>
              <a:rPr lang="ru-RU" dirty="0" err="1"/>
              <a:t>анасымен</a:t>
            </a:r>
            <a:r>
              <a:rPr lang="ru-RU" dirty="0"/>
              <a:t> </a:t>
            </a:r>
            <a:r>
              <a:rPr lang="ru-RU" dirty="0" err="1"/>
              <a:t>бірдей</a:t>
            </a:r>
            <a:r>
              <a:rPr lang="ru-RU" dirty="0"/>
              <a:t> </a:t>
            </a:r>
          </a:p>
          <a:p>
            <a:r>
              <a:rPr lang="ru-RU" dirty="0" err="1"/>
              <a:t>қарайтын</a:t>
            </a:r>
            <a:r>
              <a:rPr lang="ru-RU" dirty="0"/>
              <a:t> </a:t>
            </a:r>
            <a:r>
              <a:rPr lang="ru-RU" dirty="0" err="1"/>
              <a:t>тұлға</a:t>
            </a:r>
            <a:r>
              <a:rPr lang="ru-RU" dirty="0"/>
              <a:t>.</a:t>
            </a:r>
          </a:p>
          <a:p>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221215"/>
            <a:ext cx="3568700" cy="535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2955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err="1"/>
              <a:t>Шығармашылық</a:t>
            </a:r>
            <a:r>
              <a:rPr lang="ru-RU" dirty="0"/>
              <a:t> «мен»</a:t>
            </a:r>
            <a:br>
              <a:rPr lang="ru-RU" dirty="0"/>
            </a:br>
            <a:endParaRPr lang="ru-RU" dirty="0"/>
          </a:p>
        </p:txBody>
      </p:sp>
      <p:sp>
        <p:nvSpPr>
          <p:cNvPr id="5" name="Подзаголовок 4"/>
          <p:cNvSpPr>
            <a:spLocks noGrp="1"/>
          </p:cNvSpPr>
          <p:nvPr>
            <p:ph type="subTitle" idx="1"/>
          </p:nvPr>
        </p:nvSpPr>
        <p:spPr>
          <a:xfrm>
            <a:off x="1284600" y="1511133"/>
            <a:ext cx="6678037" cy="4032000"/>
          </a:xfrm>
        </p:spPr>
        <p:txBody>
          <a:bodyPr/>
          <a:lstStyle/>
          <a:p>
            <a:r>
              <a:rPr lang="ru-RU" dirty="0" err="1"/>
              <a:t>Бұл</a:t>
            </a:r>
            <a:r>
              <a:rPr lang="ru-RU" dirty="0"/>
              <a:t> концепция </a:t>
            </a:r>
            <a:r>
              <a:rPr lang="ru-RU" dirty="0" err="1"/>
              <a:t>бойынша</a:t>
            </a:r>
            <a:r>
              <a:rPr lang="ru-RU" dirty="0"/>
              <a:t>, Адлер </a:t>
            </a:r>
            <a:r>
              <a:rPr lang="ru-RU" dirty="0" err="1"/>
              <a:t>әр</a:t>
            </a:r>
            <a:r>
              <a:rPr lang="ru-RU" dirty="0"/>
              <a:t> </a:t>
            </a:r>
            <a:r>
              <a:rPr lang="ru-RU" dirty="0" err="1"/>
              <a:t>адам</a:t>
            </a:r>
            <a:r>
              <a:rPr lang="ru-RU" dirty="0"/>
              <a:t> </a:t>
            </a:r>
            <a:r>
              <a:rPr lang="ru-RU" dirty="0" err="1"/>
              <a:t>өз</a:t>
            </a:r>
            <a:r>
              <a:rPr lang="ru-RU" dirty="0"/>
              <a:t> </a:t>
            </a:r>
          </a:p>
          <a:p>
            <a:r>
              <a:rPr lang="ru-RU" dirty="0" err="1"/>
              <a:t>шығармашылығын</a:t>
            </a:r>
            <a:r>
              <a:rPr lang="ru-RU" dirty="0"/>
              <a:t> </a:t>
            </a:r>
            <a:r>
              <a:rPr lang="ru-RU" dirty="0" err="1"/>
              <a:t>қолдана</a:t>
            </a:r>
            <a:r>
              <a:rPr lang="ru-RU" dirty="0"/>
              <a:t> </a:t>
            </a:r>
            <a:r>
              <a:rPr lang="ru-RU" dirty="0" err="1"/>
              <a:t>отырып</a:t>
            </a:r>
            <a:r>
              <a:rPr lang="ru-RU" dirty="0"/>
              <a:t>, </a:t>
            </a:r>
            <a:r>
              <a:rPr lang="ru-RU" dirty="0" err="1"/>
              <a:t>өз</a:t>
            </a:r>
            <a:r>
              <a:rPr lang="ru-RU" dirty="0"/>
              <a:t> </a:t>
            </a:r>
            <a:r>
              <a:rPr lang="ru-RU" dirty="0" err="1"/>
              <a:t>өмір</a:t>
            </a:r>
            <a:r>
              <a:rPr lang="ru-RU" dirty="0"/>
              <a:t> </a:t>
            </a:r>
            <a:r>
              <a:rPr lang="ru-RU" dirty="0" err="1"/>
              <a:t>стильін</a:t>
            </a:r>
            <a:r>
              <a:rPr lang="ru-RU" dirty="0"/>
              <a:t> </a:t>
            </a:r>
          </a:p>
          <a:p>
            <a:r>
              <a:rPr lang="ru-RU" dirty="0" err="1"/>
              <a:t>жасайды</a:t>
            </a:r>
            <a:r>
              <a:rPr lang="ru-RU" dirty="0"/>
              <a:t>. </a:t>
            </a:r>
            <a:r>
              <a:rPr lang="ru-RU" dirty="0" err="1"/>
              <a:t>Яғни</a:t>
            </a:r>
            <a:r>
              <a:rPr lang="ru-RU" dirty="0"/>
              <a:t> </a:t>
            </a:r>
            <a:r>
              <a:rPr lang="ru-RU" dirty="0" err="1"/>
              <a:t>адамдардың</a:t>
            </a:r>
            <a:r>
              <a:rPr lang="ru-RU" dirty="0"/>
              <a:t> </a:t>
            </a:r>
            <a:r>
              <a:rPr lang="ru-RU" dirty="0" err="1"/>
              <a:t>өмірі</a:t>
            </a:r>
            <a:r>
              <a:rPr lang="ru-RU" dirty="0"/>
              <a:t> </a:t>
            </a:r>
            <a:r>
              <a:rPr lang="ru-RU" dirty="0" err="1"/>
              <a:t>қалай</a:t>
            </a:r>
            <a:r>
              <a:rPr lang="ru-RU" dirty="0"/>
              <a:t> </a:t>
            </a:r>
            <a:r>
              <a:rPr lang="ru-RU" dirty="0" err="1"/>
              <a:t>дамып</a:t>
            </a:r>
            <a:r>
              <a:rPr lang="ru-RU" dirty="0"/>
              <a:t> </a:t>
            </a:r>
            <a:r>
              <a:rPr lang="ru-RU" dirty="0" err="1"/>
              <a:t>жатқаны</a:t>
            </a:r>
            <a:r>
              <a:rPr lang="ru-RU" dirty="0"/>
              <a:t>, </a:t>
            </a:r>
          </a:p>
          <a:p>
            <a:r>
              <a:rPr lang="ru-RU" dirty="0" err="1"/>
              <a:t>жалпы</a:t>
            </a:r>
            <a:r>
              <a:rPr lang="ru-RU" dirty="0"/>
              <a:t> </a:t>
            </a:r>
            <a:r>
              <a:rPr lang="ru-RU" dirty="0" err="1"/>
              <a:t>қалай</a:t>
            </a:r>
            <a:r>
              <a:rPr lang="ru-RU" dirty="0"/>
              <a:t> </a:t>
            </a:r>
            <a:r>
              <a:rPr lang="ru-RU" dirty="0" err="1"/>
              <a:t>өтетінінің</a:t>
            </a:r>
            <a:r>
              <a:rPr lang="ru-RU" dirty="0"/>
              <a:t> </a:t>
            </a:r>
            <a:r>
              <a:rPr lang="ru-RU" dirty="0" err="1"/>
              <a:t>барлығы</a:t>
            </a:r>
            <a:r>
              <a:rPr lang="ru-RU" dirty="0"/>
              <a:t> </a:t>
            </a:r>
            <a:r>
              <a:rPr lang="ru-RU" dirty="0" err="1"/>
              <a:t>адамның</a:t>
            </a:r>
            <a:r>
              <a:rPr lang="ru-RU" dirty="0"/>
              <a:t> </a:t>
            </a:r>
            <a:r>
              <a:rPr lang="ru-RU" dirty="0" err="1"/>
              <a:t>өзіне</a:t>
            </a:r>
            <a:r>
              <a:rPr lang="ru-RU" dirty="0"/>
              <a:t> </a:t>
            </a:r>
          </a:p>
          <a:p>
            <a:r>
              <a:rPr lang="ru-RU" dirty="0" err="1"/>
              <a:t>байланысты</a:t>
            </a:r>
            <a:r>
              <a:rPr lang="ru-RU" dirty="0"/>
              <a:t> </a:t>
            </a:r>
            <a:r>
              <a:rPr lang="ru-RU" dirty="0" err="1"/>
              <a:t>деп</a:t>
            </a:r>
            <a:r>
              <a:rPr lang="ru-RU" dirty="0"/>
              <a:t> </a:t>
            </a:r>
            <a:r>
              <a:rPr lang="ru-RU" dirty="0" err="1"/>
              <a:t>есептеген</a:t>
            </a:r>
            <a:r>
              <a:rPr lang="ru-RU" dirty="0"/>
              <a:t>. </a:t>
            </a:r>
            <a:r>
              <a:rPr lang="ru-RU" dirty="0" err="1"/>
              <a:t>Шығармашылық</a:t>
            </a:r>
            <a:r>
              <a:rPr lang="ru-RU" dirty="0"/>
              <a:t> </a:t>
            </a:r>
          </a:p>
          <a:p>
            <a:r>
              <a:rPr lang="ru-RU" dirty="0" err="1"/>
              <a:t>барлық</a:t>
            </a:r>
            <a:r>
              <a:rPr lang="ru-RU" dirty="0"/>
              <a:t> </a:t>
            </a:r>
            <a:r>
              <a:rPr lang="ru-RU" dirty="0" err="1"/>
              <a:t>адамда</a:t>
            </a:r>
            <a:r>
              <a:rPr lang="ru-RU" dirty="0"/>
              <a:t> </a:t>
            </a:r>
            <a:r>
              <a:rPr lang="ru-RU" dirty="0" err="1"/>
              <a:t>болады</a:t>
            </a:r>
            <a:r>
              <a:rPr lang="ru-RU" dirty="0"/>
              <a:t> </a:t>
            </a:r>
            <a:r>
              <a:rPr lang="ru-RU" dirty="0" err="1"/>
              <a:t>және</a:t>
            </a:r>
            <a:r>
              <a:rPr lang="ru-RU" dirty="0"/>
              <a:t> </a:t>
            </a:r>
            <a:r>
              <a:rPr lang="ru-RU" dirty="0" err="1"/>
              <a:t>ол</a:t>
            </a:r>
            <a:r>
              <a:rPr lang="ru-RU" dirty="0"/>
              <a:t> </a:t>
            </a:r>
            <a:r>
              <a:rPr lang="ru-RU" dirty="0" err="1"/>
              <a:t>генетикалық</a:t>
            </a:r>
            <a:r>
              <a:rPr lang="ru-RU" dirty="0"/>
              <a:t> </a:t>
            </a:r>
            <a:r>
              <a:rPr lang="ru-RU" dirty="0" err="1"/>
              <a:t>жолмен</a:t>
            </a:r>
            <a:r>
              <a:rPr lang="ru-RU" dirty="0"/>
              <a:t> </a:t>
            </a:r>
          </a:p>
          <a:p>
            <a:r>
              <a:rPr lang="ru-RU" dirty="0" err="1"/>
              <a:t>беріліп</a:t>
            </a:r>
            <a:r>
              <a:rPr lang="ru-RU" dirty="0"/>
              <a:t> </a:t>
            </a:r>
            <a:r>
              <a:rPr lang="ru-RU" dirty="0" err="1"/>
              <a:t>отырады</a:t>
            </a:r>
            <a:r>
              <a:rPr lang="ru-RU" dirty="0"/>
              <a:t>.</a:t>
            </a:r>
          </a:p>
          <a:p>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4184" y="1474631"/>
            <a:ext cx="3697817" cy="4315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4721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err="1"/>
              <a:t>Фикционды</a:t>
            </a:r>
            <a:r>
              <a:rPr lang="ru-RU" dirty="0"/>
              <a:t> финализм</a:t>
            </a:r>
          </a:p>
        </p:txBody>
      </p:sp>
      <p:sp>
        <p:nvSpPr>
          <p:cNvPr id="4" name="Подзаголовок 3"/>
          <p:cNvSpPr>
            <a:spLocks noGrp="1"/>
          </p:cNvSpPr>
          <p:nvPr>
            <p:ph type="subTitle" idx="1"/>
          </p:nvPr>
        </p:nvSpPr>
        <p:spPr>
          <a:xfrm>
            <a:off x="798787" y="2034803"/>
            <a:ext cx="7836512" cy="3424248"/>
          </a:xfrm>
        </p:spPr>
        <p:txBody>
          <a:bodyPr/>
          <a:lstStyle/>
          <a:p>
            <a:r>
              <a:rPr lang="ru-RU" dirty="0" err="1"/>
              <a:t>Адамның</a:t>
            </a:r>
            <a:r>
              <a:rPr lang="ru-RU" dirty="0"/>
              <a:t> </a:t>
            </a:r>
            <a:r>
              <a:rPr lang="ru-RU" dirty="0" err="1"/>
              <a:t>өмірілік</a:t>
            </a:r>
            <a:r>
              <a:rPr lang="ru-RU" dirty="0"/>
              <a:t> </a:t>
            </a:r>
            <a:r>
              <a:rPr lang="ru-RU" dirty="0" err="1"/>
              <a:t>стильінің</a:t>
            </a:r>
            <a:r>
              <a:rPr lang="ru-RU" dirty="0"/>
              <a:t> </a:t>
            </a:r>
            <a:r>
              <a:rPr lang="ru-RU" dirty="0" err="1"/>
              <a:t>анықталуы</a:t>
            </a:r>
            <a:r>
              <a:rPr lang="ru-RU" dirty="0"/>
              <a:t> </a:t>
            </a:r>
            <a:r>
              <a:rPr lang="ru-RU" dirty="0" err="1"/>
              <a:t>бұл</a:t>
            </a:r>
            <a:r>
              <a:rPr lang="ru-RU" dirty="0"/>
              <a:t> </a:t>
            </a:r>
            <a:r>
              <a:rPr lang="ru-RU" dirty="0" err="1"/>
              <a:t>фиктивті</a:t>
            </a:r>
            <a:r>
              <a:rPr lang="ru-RU" dirty="0"/>
              <a:t> </a:t>
            </a:r>
            <a:r>
              <a:rPr lang="ru-RU" dirty="0" err="1"/>
              <a:t>мақсаттарға</a:t>
            </a:r>
            <a:r>
              <a:rPr lang="ru-RU" dirty="0"/>
              <a:t> </a:t>
            </a:r>
          </a:p>
          <a:p>
            <a:r>
              <a:rPr lang="ru-RU" dirty="0" err="1"/>
              <a:t>байланысты</a:t>
            </a:r>
            <a:r>
              <a:rPr lang="ru-RU" dirty="0"/>
              <a:t> </a:t>
            </a:r>
            <a:r>
              <a:rPr lang="ru-RU" dirty="0" err="1"/>
              <a:t>жүзеге</a:t>
            </a:r>
            <a:r>
              <a:rPr lang="ru-RU" dirty="0"/>
              <a:t> </a:t>
            </a:r>
            <a:r>
              <a:rPr lang="ru-RU" dirty="0" err="1"/>
              <a:t>асады</a:t>
            </a:r>
            <a:r>
              <a:rPr lang="ru-RU" dirty="0"/>
              <a:t>. </a:t>
            </a:r>
            <a:r>
              <a:rPr lang="ru-RU" dirty="0" err="1"/>
              <a:t>Әр-түрлі</a:t>
            </a:r>
            <a:r>
              <a:rPr lang="ru-RU" dirty="0"/>
              <a:t> </a:t>
            </a:r>
            <a:r>
              <a:rPr lang="ru-RU" dirty="0" err="1"/>
              <a:t>фикциялар</a:t>
            </a:r>
            <a:r>
              <a:rPr lang="ru-RU" dirty="0"/>
              <a:t> </a:t>
            </a:r>
            <a:r>
              <a:rPr lang="ru-RU" dirty="0" err="1"/>
              <a:t>нәтижесінде</a:t>
            </a:r>
            <a:r>
              <a:rPr lang="ru-RU" dirty="0"/>
              <a:t> </a:t>
            </a:r>
          </a:p>
          <a:p>
            <a:r>
              <a:rPr lang="ru-RU" dirty="0" err="1"/>
              <a:t>адамның</a:t>
            </a:r>
            <a:r>
              <a:rPr lang="ru-RU" dirty="0"/>
              <a:t> </a:t>
            </a:r>
            <a:r>
              <a:rPr lang="ru-RU" dirty="0" err="1"/>
              <a:t>шығармашылығы</a:t>
            </a:r>
            <a:r>
              <a:rPr lang="ru-RU" dirty="0"/>
              <a:t> </a:t>
            </a:r>
            <a:r>
              <a:rPr lang="ru-RU" dirty="0" err="1"/>
              <a:t>және</a:t>
            </a:r>
            <a:r>
              <a:rPr lang="ru-RU" dirty="0"/>
              <a:t> </a:t>
            </a:r>
            <a:r>
              <a:rPr lang="ru-RU" dirty="0" err="1"/>
              <a:t>проблеманы</a:t>
            </a:r>
            <a:r>
              <a:rPr lang="ru-RU" dirty="0"/>
              <a:t> </a:t>
            </a:r>
            <a:r>
              <a:rPr lang="ru-RU" dirty="0" err="1"/>
              <a:t>шеше</a:t>
            </a:r>
            <a:r>
              <a:rPr lang="ru-RU" dirty="0"/>
              <a:t> </a:t>
            </a:r>
            <a:r>
              <a:rPr lang="ru-RU" dirty="0" err="1"/>
              <a:t>алу</a:t>
            </a:r>
            <a:r>
              <a:rPr lang="ru-RU" dirty="0"/>
              <a:t> </a:t>
            </a:r>
            <a:r>
              <a:rPr lang="ru-RU" dirty="0" err="1"/>
              <a:t>қабілеті</a:t>
            </a:r>
            <a:r>
              <a:rPr lang="ru-RU" dirty="0"/>
              <a:t> </a:t>
            </a:r>
          </a:p>
          <a:p>
            <a:r>
              <a:rPr lang="ru-RU" dirty="0" err="1"/>
              <a:t>тұлғаның</a:t>
            </a:r>
            <a:r>
              <a:rPr lang="ru-RU" dirty="0"/>
              <a:t> </a:t>
            </a:r>
            <a:r>
              <a:rPr lang="ru-RU" dirty="0" err="1"/>
              <a:t>өмірлік</a:t>
            </a:r>
            <a:r>
              <a:rPr lang="ru-RU" dirty="0"/>
              <a:t> </a:t>
            </a:r>
            <a:r>
              <a:rPr lang="ru-RU" dirty="0" err="1"/>
              <a:t>стильі</a:t>
            </a:r>
            <a:r>
              <a:rPr lang="ru-RU" dirty="0"/>
              <a:t> мен </a:t>
            </a:r>
            <a:r>
              <a:rPr lang="ru-RU" dirty="0" err="1"/>
              <a:t>оның</a:t>
            </a:r>
            <a:r>
              <a:rPr lang="ru-RU" dirty="0"/>
              <a:t> </a:t>
            </a:r>
            <a:r>
              <a:rPr lang="ru-RU" dirty="0" err="1"/>
              <a:t>өзгелерден</a:t>
            </a:r>
            <a:r>
              <a:rPr lang="ru-RU" dirty="0"/>
              <a:t> </a:t>
            </a:r>
            <a:r>
              <a:rPr lang="ru-RU" dirty="0" err="1"/>
              <a:t>артықшылыққа</a:t>
            </a:r>
            <a:r>
              <a:rPr lang="ru-RU" dirty="0"/>
              <a:t> </a:t>
            </a:r>
            <a:r>
              <a:rPr lang="ru-RU" dirty="0" err="1"/>
              <a:t>деген</a:t>
            </a:r>
            <a:r>
              <a:rPr lang="ru-RU" dirty="0"/>
              <a:t> </a:t>
            </a:r>
          </a:p>
          <a:p>
            <a:r>
              <a:rPr lang="ru-RU" dirty="0" err="1"/>
              <a:t>құштарлығын</a:t>
            </a:r>
            <a:r>
              <a:rPr lang="ru-RU" dirty="0"/>
              <a:t> </a:t>
            </a:r>
            <a:r>
              <a:rPr lang="ru-RU" dirty="0" err="1"/>
              <a:t>арттыратын</a:t>
            </a:r>
            <a:r>
              <a:rPr lang="ru-RU" dirty="0"/>
              <a:t> </a:t>
            </a:r>
            <a:r>
              <a:rPr lang="ru-RU" dirty="0" err="1"/>
              <a:t>бірден</a:t>
            </a:r>
            <a:r>
              <a:rPr lang="ru-RU" dirty="0"/>
              <a:t> </a:t>
            </a:r>
            <a:r>
              <a:rPr lang="ru-RU" dirty="0" err="1"/>
              <a:t>бір</a:t>
            </a:r>
            <a:r>
              <a:rPr lang="ru-RU" dirty="0"/>
              <a:t> </a:t>
            </a:r>
            <a:r>
              <a:rPr lang="ru-RU" dirty="0" err="1"/>
              <a:t>себеп</a:t>
            </a:r>
            <a:r>
              <a:rPr lang="ru-RU" dirty="0"/>
              <a:t>. </a:t>
            </a:r>
            <a:r>
              <a:rPr lang="ru-RU" dirty="0" err="1"/>
              <a:t>Яғни</a:t>
            </a:r>
            <a:r>
              <a:rPr lang="ru-RU" dirty="0"/>
              <a:t> </a:t>
            </a:r>
            <a:r>
              <a:rPr lang="ru-RU" dirty="0" err="1"/>
              <a:t>адамның</a:t>
            </a:r>
            <a:r>
              <a:rPr lang="ru-RU" dirty="0"/>
              <a:t> </a:t>
            </a:r>
            <a:r>
              <a:rPr lang="ru-RU" dirty="0" err="1"/>
              <a:t>іс</a:t>
            </a:r>
            <a:r>
              <a:rPr lang="ru-RU" dirty="0"/>
              <a:t>- </a:t>
            </a:r>
          </a:p>
          <a:p>
            <a:r>
              <a:rPr lang="ru-RU" dirty="0" err="1"/>
              <a:t>әрекетінің</a:t>
            </a:r>
            <a:r>
              <a:rPr lang="ru-RU" dirty="0"/>
              <a:t> </a:t>
            </a:r>
            <a:r>
              <a:rPr lang="ru-RU" dirty="0" err="1"/>
              <a:t>басты</a:t>
            </a:r>
            <a:r>
              <a:rPr lang="ru-RU" dirty="0"/>
              <a:t> </a:t>
            </a:r>
            <a:r>
              <a:rPr lang="ru-RU" dirty="0" err="1"/>
              <a:t>себебі</a:t>
            </a:r>
            <a:r>
              <a:rPr lang="ru-RU" dirty="0"/>
              <a:t> </a:t>
            </a:r>
            <a:r>
              <a:rPr lang="ru-RU" dirty="0" err="1"/>
              <a:t>қойылған</a:t>
            </a:r>
            <a:r>
              <a:rPr lang="ru-RU" dirty="0"/>
              <a:t> </a:t>
            </a:r>
            <a:r>
              <a:rPr lang="ru-RU" dirty="0" err="1"/>
              <a:t>фикциялы</a:t>
            </a:r>
            <a:r>
              <a:rPr lang="ru-RU" dirty="0"/>
              <a:t> </a:t>
            </a:r>
            <a:r>
              <a:rPr lang="ru-RU" dirty="0" err="1"/>
              <a:t>мақсаттар</a:t>
            </a:r>
            <a:r>
              <a:rPr lang="ru-RU" dirty="0"/>
              <a:t>.</a:t>
            </a:r>
          </a:p>
          <a:p>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0064" y="1115031"/>
            <a:ext cx="3234267"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932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err="1"/>
              <a:t>Туу</a:t>
            </a:r>
            <a:r>
              <a:rPr lang="ru-RU" dirty="0"/>
              <a:t> </a:t>
            </a:r>
            <a:r>
              <a:rPr lang="ru-RU" dirty="0" err="1"/>
              <a:t>реттілігі</a:t>
            </a:r>
            <a:endParaRPr lang="ru-RU" dirty="0"/>
          </a:p>
        </p:txBody>
      </p:sp>
      <p:sp>
        <p:nvSpPr>
          <p:cNvPr id="4" name="Подзаголовок 3"/>
          <p:cNvSpPr>
            <a:spLocks noGrp="1"/>
          </p:cNvSpPr>
          <p:nvPr>
            <p:ph type="subTitle" idx="1"/>
          </p:nvPr>
        </p:nvSpPr>
        <p:spPr>
          <a:xfrm>
            <a:off x="1393908" y="1555530"/>
            <a:ext cx="9622800" cy="4759084"/>
          </a:xfrm>
        </p:spPr>
        <p:txBody>
          <a:bodyPr/>
          <a:lstStyle/>
          <a:p>
            <a:pPr marL="414856" indent="-228594">
              <a:buBlip>
                <a:blip r:embed="rId2"/>
              </a:buBlip>
            </a:pPr>
            <a:r>
              <a:rPr lang="ru-RU" dirty="0"/>
              <a:t>1-інші бала – бала </a:t>
            </a:r>
            <a:r>
              <a:rPr lang="ru-RU" dirty="0" err="1"/>
              <a:t>туылғанда</a:t>
            </a:r>
            <a:r>
              <a:rPr lang="ru-RU" dirty="0"/>
              <a:t>, </a:t>
            </a:r>
            <a:r>
              <a:rPr lang="ru-RU" dirty="0" err="1"/>
              <a:t>барлық</a:t>
            </a:r>
            <a:r>
              <a:rPr lang="ru-RU" dirty="0"/>
              <a:t> комфорт пен </a:t>
            </a:r>
            <a:r>
              <a:rPr lang="ru-RU" dirty="0" err="1"/>
              <a:t>назар</a:t>
            </a:r>
            <a:r>
              <a:rPr lang="ru-RU" dirty="0"/>
              <a:t> осы </a:t>
            </a:r>
            <a:r>
              <a:rPr lang="ru-RU" dirty="0" err="1"/>
              <a:t>балада</a:t>
            </a:r>
            <a:r>
              <a:rPr lang="ru-RU" dirty="0"/>
              <a:t> </a:t>
            </a:r>
            <a:r>
              <a:rPr lang="ru-RU" dirty="0" err="1"/>
              <a:t>болады</a:t>
            </a:r>
            <a:r>
              <a:rPr lang="ru-RU" dirty="0"/>
              <a:t>. </a:t>
            </a:r>
            <a:r>
              <a:rPr lang="ru-RU" dirty="0" err="1"/>
              <a:t>Кейін</a:t>
            </a:r>
            <a:r>
              <a:rPr lang="ru-RU" dirty="0"/>
              <a:t> </a:t>
            </a:r>
            <a:r>
              <a:rPr lang="ru-RU" dirty="0" err="1"/>
              <a:t>екінші</a:t>
            </a:r>
            <a:r>
              <a:rPr lang="ru-RU" dirty="0"/>
              <a:t> бала </a:t>
            </a:r>
            <a:r>
              <a:rPr lang="ru-RU" dirty="0" err="1"/>
              <a:t>дүниеге</a:t>
            </a:r>
            <a:r>
              <a:rPr lang="ru-RU" dirty="0"/>
              <a:t> </a:t>
            </a:r>
            <a:r>
              <a:rPr lang="ru-RU" dirty="0" err="1"/>
              <a:t>келгенде</a:t>
            </a:r>
            <a:r>
              <a:rPr lang="ru-RU" dirty="0"/>
              <a:t> </a:t>
            </a:r>
            <a:r>
              <a:rPr lang="ru-RU" dirty="0" err="1"/>
              <a:t>ол</a:t>
            </a:r>
            <a:r>
              <a:rPr lang="ru-RU" dirty="0"/>
              <a:t> </a:t>
            </a:r>
            <a:r>
              <a:rPr lang="ru-RU" dirty="0" err="1"/>
              <a:t>барлық</a:t>
            </a:r>
            <a:r>
              <a:rPr lang="ru-RU" dirty="0"/>
              <a:t> </a:t>
            </a:r>
            <a:r>
              <a:rPr lang="ru-RU" dirty="0" err="1"/>
              <a:t>назар</a:t>
            </a:r>
            <a:r>
              <a:rPr lang="ru-RU" dirty="0"/>
              <a:t> тек </a:t>
            </a:r>
            <a:r>
              <a:rPr lang="ru-RU" dirty="0" err="1"/>
              <a:t>өзінде</a:t>
            </a:r>
            <a:r>
              <a:rPr lang="ru-RU" dirty="0"/>
              <a:t> </a:t>
            </a:r>
            <a:r>
              <a:rPr lang="ru-RU" dirty="0" err="1"/>
              <a:t>емес</a:t>
            </a:r>
            <a:r>
              <a:rPr lang="ru-RU" dirty="0"/>
              <a:t> </a:t>
            </a:r>
            <a:r>
              <a:rPr lang="ru-RU" dirty="0" err="1"/>
              <a:t>екенін</a:t>
            </a:r>
            <a:r>
              <a:rPr lang="ru-RU" dirty="0"/>
              <a:t> </a:t>
            </a:r>
            <a:r>
              <a:rPr lang="ru-RU" dirty="0" err="1"/>
              <a:t>түсініп</a:t>
            </a:r>
            <a:r>
              <a:rPr lang="ru-RU" dirty="0"/>
              <a:t>, </a:t>
            </a:r>
            <a:r>
              <a:rPr lang="ru-RU" dirty="0" err="1"/>
              <a:t>қарсылық</a:t>
            </a:r>
            <a:r>
              <a:rPr lang="ru-RU" dirty="0"/>
              <a:t> </a:t>
            </a:r>
            <a:r>
              <a:rPr lang="ru-RU" dirty="0" err="1"/>
              <a:t>білдіруі</a:t>
            </a:r>
            <a:r>
              <a:rPr lang="ru-RU" dirty="0"/>
              <a:t> </a:t>
            </a:r>
            <a:r>
              <a:rPr lang="ru-RU" dirty="0" err="1"/>
              <a:t>мүмкін</a:t>
            </a:r>
            <a:r>
              <a:rPr lang="ru-RU" dirty="0"/>
              <a:t>. </a:t>
            </a:r>
            <a:r>
              <a:rPr lang="ru-RU" dirty="0" err="1"/>
              <a:t>Яғни</a:t>
            </a:r>
            <a:r>
              <a:rPr lang="ru-RU" dirty="0"/>
              <a:t> комфорт пен </a:t>
            </a:r>
            <a:r>
              <a:rPr lang="ru-RU" dirty="0" err="1"/>
              <a:t>өзіне</a:t>
            </a:r>
            <a:r>
              <a:rPr lang="ru-RU" dirty="0"/>
              <a:t> </a:t>
            </a:r>
            <a:r>
              <a:rPr lang="ru-RU" dirty="0" err="1"/>
              <a:t>деген</a:t>
            </a:r>
            <a:r>
              <a:rPr lang="ru-RU" dirty="0"/>
              <a:t> </a:t>
            </a:r>
            <a:r>
              <a:rPr lang="ru-RU" dirty="0" err="1"/>
              <a:t>назарды</a:t>
            </a:r>
            <a:r>
              <a:rPr lang="ru-RU" dirty="0"/>
              <a:t> </a:t>
            </a:r>
            <a:r>
              <a:rPr lang="ru-RU" dirty="0" err="1"/>
              <a:t>бөліскісі</a:t>
            </a:r>
            <a:r>
              <a:rPr lang="ru-RU" dirty="0"/>
              <a:t> </a:t>
            </a:r>
            <a:r>
              <a:rPr lang="ru-RU" dirty="0" err="1"/>
              <a:t>келмейді</a:t>
            </a:r>
            <a:r>
              <a:rPr lang="ru-RU" dirty="0"/>
              <a:t>, </a:t>
            </a:r>
            <a:r>
              <a:rPr lang="ru-RU" dirty="0" err="1"/>
              <a:t>сол</a:t>
            </a:r>
            <a:r>
              <a:rPr lang="ru-RU" dirty="0"/>
              <a:t> </a:t>
            </a:r>
            <a:r>
              <a:rPr lang="ru-RU" dirty="0" err="1"/>
              <a:t>себепті</a:t>
            </a:r>
            <a:r>
              <a:rPr lang="ru-RU" dirty="0"/>
              <a:t> </a:t>
            </a:r>
            <a:r>
              <a:rPr lang="ru-RU" dirty="0" err="1"/>
              <a:t>көбіне</a:t>
            </a:r>
            <a:r>
              <a:rPr lang="ru-RU" dirty="0"/>
              <a:t> 1інші </a:t>
            </a:r>
            <a:r>
              <a:rPr lang="ru-RU" dirty="0" err="1"/>
              <a:t>балалар</a:t>
            </a:r>
            <a:r>
              <a:rPr lang="ru-RU" dirty="0"/>
              <a:t> </a:t>
            </a:r>
            <a:r>
              <a:rPr lang="ru-RU" dirty="0" err="1"/>
              <a:t>лидерлікке</a:t>
            </a:r>
            <a:r>
              <a:rPr lang="ru-RU" dirty="0"/>
              <a:t> </a:t>
            </a:r>
            <a:r>
              <a:rPr lang="ru-RU" dirty="0" err="1"/>
              <a:t>жақын</a:t>
            </a:r>
            <a:r>
              <a:rPr lang="ru-RU" dirty="0"/>
              <a:t>, </a:t>
            </a:r>
            <a:r>
              <a:rPr lang="ru-RU" dirty="0" err="1"/>
              <a:t>әрі</a:t>
            </a:r>
            <a:r>
              <a:rPr lang="ru-RU" dirty="0"/>
              <a:t> </a:t>
            </a:r>
            <a:r>
              <a:rPr lang="ru-RU" dirty="0" err="1"/>
              <a:t>өзін</a:t>
            </a:r>
            <a:r>
              <a:rPr lang="ru-RU" dirty="0"/>
              <a:t> </a:t>
            </a:r>
            <a:r>
              <a:rPr lang="ru-RU" dirty="0" err="1"/>
              <a:t>изоляцияда</a:t>
            </a:r>
            <a:r>
              <a:rPr lang="ru-RU" dirty="0"/>
              <a:t> </a:t>
            </a:r>
            <a:r>
              <a:rPr lang="ru-RU" dirty="0" err="1"/>
              <a:t>ұстауға</a:t>
            </a:r>
            <a:r>
              <a:rPr lang="ru-RU" dirty="0"/>
              <a:t> </a:t>
            </a:r>
            <a:r>
              <a:rPr lang="ru-RU" dirty="0" err="1"/>
              <a:t>тырысады</a:t>
            </a:r>
            <a:endParaRPr lang="ru-RU" dirty="0"/>
          </a:p>
          <a:p>
            <a:pPr marL="414856" indent="-228594">
              <a:buBlip>
                <a:blip r:embed="rId2"/>
              </a:buBlip>
            </a:pPr>
            <a:endParaRPr lang="kk-KZ" dirty="0"/>
          </a:p>
          <a:p>
            <a:pPr marL="414856" indent="-228594">
              <a:buBlip>
                <a:blip r:embed="rId2"/>
              </a:buBlip>
            </a:pPr>
            <a:r>
              <a:rPr lang="ru-RU" dirty="0" err="1"/>
              <a:t>Жалғыз</a:t>
            </a:r>
            <a:r>
              <a:rPr lang="ru-RU" dirty="0"/>
              <a:t> бала- </a:t>
            </a:r>
            <a:r>
              <a:rPr lang="ru-RU" dirty="0" err="1"/>
              <a:t>балалық</a:t>
            </a:r>
            <a:r>
              <a:rPr lang="ru-RU" dirty="0"/>
              <a:t> </a:t>
            </a:r>
            <a:r>
              <a:rPr lang="ru-RU" dirty="0" err="1"/>
              <a:t>шақтан</a:t>
            </a:r>
            <a:r>
              <a:rPr lang="ru-RU" dirty="0"/>
              <a:t> </a:t>
            </a:r>
            <a:r>
              <a:rPr lang="ru-RU" dirty="0" err="1"/>
              <a:t>бастап</a:t>
            </a:r>
            <a:r>
              <a:rPr lang="ru-RU" dirty="0"/>
              <a:t> </a:t>
            </a:r>
            <a:r>
              <a:rPr lang="ru-RU" dirty="0" err="1"/>
              <a:t>ешқандай</a:t>
            </a:r>
            <a:r>
              <a:rPr lang="ru-RU" dirty="0"/>
              <a:t> </a:t>
            </a:r>
            <a:r>
              <a:rPr lang="ru-RU" dirty="0" err="1"/>
              <a:t>ата-ана</a:t>
            </a:r>
            <a:r>
              <a:rPr lang="ru-RU" dirty="0"/>
              <a:t> </a:t>
            </a:r>
            <a:r>
              <a:rPr lang="ru-RU" dirty="0" err="1"/>
              <a:t>назары</a:t>
            </a:r>
            <a:r>
              <a:rPr lang="ru-RU" dirty="0"/>
              <a:t> </a:t>
            </a:r>
            <a:r>
              <a:rPr lang="ru-RU" dirty="0" err="1"/>
              <a:t>үшін</a:t>
            </a:r>
            <a:r>
              <a:rPr lang="ru-RU" dirty="0"/>
              <a:t> «</a:t>
            </a:r>
            <a:r>
              <a:rPr lang="ru-RU" dirty="0" err="1"/>
              <a:t>күресте</a:t>
            </a:r>
            <a:r>
              <a:rPr lang="ru-RU" dirty="0"/>
              <a:t>» </a:t>
            </a:r>
            <a:r>
              <a:rPr lang="ru-RU" dirty="0" err="1"/>
              <a:t>болмағаны</a:t>
            </a:r>
            <a:r>
              <a:rPr lang="ru-RU" dirty="0"/>
              <a:t> </a:t>
            </a:r>
            <a:r>
              <a:rPr lang="ru-RU" dirty="0" err="1"/>
              <a:t>үшін</a:t>
            </a:r>
            <a:r>
              <a:rPr lang="ru-RU" dirty="0"/>
              <a:t> </a:t>
            </a:r>
            <a:r>
              <a:rPr lang="ru-RU" dirty="0" err="1"/>
              <a:t>эгоцентризмді</a:t>
            </a:r>
            <a:r>
              <a:rPr lang="ru-RU" dirty="0"/>
              <a:t> </a:t>
            </a:r>
            <a:r>
              <a:rPr lang="ru-RU" dirty="0" err="1"/>
              <a:t>және</a:t>
            </a:r>
            <a:r>
              <a:rPr lang="ru-RU" dirty="0"/>
              <a:t> </a:t>
            </a:r>
            <a:r>
              <a:rPr lang="ru-RU" dirty="0" err="1"/>
              <a:t>өз</a:t>
            </a:r>
            <a:r>
              <a:rPr lang="ru-RU" dirty="0"/>
              <a:t> </a:t>
            </a:r>
            <a:r>
              <a:rPr lang="ru-RU" dirty="0" err="1"/>
              <a:t>құрдастарымен</a:t>
            </a:r>
            <a:r>
              <a:rPr lang="ru-RU" dirty="0"/>
              <a:t> </a:t>
            </a:r>
            <a:r>
              <a:rPr lang="ru-RU" dirty="0" err="1"/>
              <a:t>қарым-қатынас</a:t>
            </a:r>
            <a:r>
              <a:rPr lang="ru-RU" dirty="0"/>
              <a:t> </a:t>
            </a:r>
            <a:r>
              <a:rPr lang="ru-RU" dirty="0" err="1"/>
              <a:t>құрауы</a:t>
            </a:r>
            <a:r>
              <a:rPr lang="ru-RU" dirty="0"/>
              <a:t> </a:t>
            </a:r>
            <a:r>
              <a:rPr lang="ru-RU" dirty="0" err="1"/>
              <a:t>қиын</a:t>
            </a:r>
            <a:r>
              <a:rPr lang="ru-RU" dirty="0"/>
              <a:t> </a:t>
            </a:r>
            <a:r>
              <a:rPr lang="ru-RU" dirty="0" err="1"/>
              <a:t>болып</a:t>
            </a:r>
            <a:r>
              <a:rPr lang="ru-RU" dirty="0"/>
              <a:t> </a:t>
            </a:r>
            <a:r>
              <a:rPr lang="ru-RU" dirty="0" err="1"/>
              <a:t>келеді</a:t>
            </a:r>
            <a:r>
              <a:rPr lang="ru-RU" dirty="0"/>
              <a:t> </a:t>
            </a:r>
            <a:r>
              <a:rPr lang="ru-RU" dirty="0" err="1"/>
              <a:t>деген</a:t>
            </a:r>
            <a:r>
              <a:rPr lang="ru-RU" dirty="0"/>
              <a:t>.</a:t>
            </a:r>
          </a:p>
          <a:p>
            <a:pPr marL="414856" indent="-228594">
              <a:buBlip>
                <a:blip r:embed="rId2"/>
              </a:buBlip>
            </a:pPr>
            <a:endParaRPr lang="kk-KZ" dirty="0"/>
          </a:p>
          <a:p>
            <a:pPr marL="414856" indent="-228594">
              <a:buBlip>
                <a:blip r:embed="rId2"/>
              </a:buBlip>
            </a:pPr>
            <a:r>
              <a:rPr lang="ru-RU" dirty="0"/>
              <a:t>2-інші бала- </a:t>
            </a:r>
            <a:r>
              <a:rPr lang="ru-RU" dirty="0" err="1"/>
              <a:t>туылғаннан</a:t>
            </a:r>
            <a:r>
              <a:rPr lang="ru-RU" dirty="0"/>
              <a:t> </a:t>
            </a:r>
            <a:r>
              <a:rPr lang="ru-RU" dirty="0" err="1"/>
              <a:t>бастап</a:t>
            </a:r>
            <a:r>
              <a:rPr lang="ru-RU" dirty="0"/>
              <a:t>, </a:t>
            </a:r>
            <a:r>
              <a:rPr lang="ru-RU" dirty="0" err="1"/>
              <a:t>алдындағы</a:t>
            </a:r>
            <a:r>
              <a:rPr lang="ru-RU" dirty="0"/>
              <a:t> </a:t>
            </a:r>
            <a:r>
              <a:rPr lang="ru-RU" dirty="0" err="1"/>
              <a:t>сиблингінен</a:t>
            </a:r>
            <a:r>
              <a:rPr lang="ru-RU" dirty="0"/>
              <a:t> (</a:t>
            </a:r>
            <a:r>
              <a:rPr lang="ru-RU" dirty="0" err="1"/>
              <a:t>аға</a:t>
            </a:r>
            <a:r>
              <a:rPr lang="ru-RU" dirty="0"/>
              <a:t>/</a:t>
            </a:r>
            <a:r>
              <a:rPr lang="ru-RU" dirty="0" err="1"/>
              <a:t>әпкесі</a:t>
            </a:r>
            <a:r>
              <a:rPr lang="ru-RU" dirty="0"/>
              <a:t>) </a:t>
            </a:r>
            <a:r>
              <a:rPr lang="ru-RU" dirty="0" err="1"/>
              <a:t>бірінші</a:t>
            </a:r>
            <a:r>
              <a:rPr lang="ru-RU" dirty="0"/>
              <a:t>, </a:t>
            </a:r>
            <a:r>
              <a:rPr lang="ru-RU" dirty="0" err="1"/>
              <a:t>алдыда</a:t>
            </a:r>
            <a:r>
              <a:rPr lang="ru-RU" dirty="0"/>
              <a:t> </a:t>
            </a:r>
            <a:r>
              <a:rPr lang="ru-RU" dirty="0" err="1"/>
              <a:t>болуына</a:t>
            </a:r>
            <a:r>
              <a:rPr lang="ru-RU" dirty="0"/>
              <a:t> </a:t>
            </a:r>
            <a:r>
              <a:rPr lang="ru-RU" dirty="0" err="1"/>
              <a:t>талпынады</a:t>
            </a:r>
            <a:r>
              <a:rPr lang="ru-RU" dirty="0"/>
              <a:t>. </a:t>
            </a:r>
            <a:r>
              <a:rPr lang="ru-RU" dirty="0" err="1"/>
              <a:t>Мысалы</a:t>
            </a:r>
            <a:r>
              <a:rPr lang="ru-RU" dirty="0"/>
              <a:t> –</a:t>
            </a:r>
            <a:r>
              <a:rPr lang="ru-RU" dirty="0" err="1"/>
              <a:t>інші</a:t>
            </a:r>
            <a:r>
              <a:rPr lang="ru-RU" dirty="0"/>
              <a:t> бала </a:t>
            </a:r>
            <a:r>
              <a:rPr lang="ru-RU" dirty="0" err="1"/>
              <a:t>бірінші</a:t>
            </a:r>
            <a:r>
              <a:rPr lang="ru-RU" dirty="0"/>
              <a:t> </a:t>
            </a:r>
            <a:r>
              <a:rPr lang="ru-RU" dirty="0" err="1"/>
              <a:t>балаға</a:t>
            </a:r>
            <a:r>
              <a:rPr lang="ru-RU" dirty="0"/>
              <a:t> </a:t>
            </a:r>
            <a:r>
              <a:rPr lang="ru-RU" dirty="0" err="1"/>
              <a:t>қарағанда</a:t>
            </a:r>
            <a:r>
              <a:rPr lang="ru-RU" dirty="0"/>
              <a:t> </a:t>
            </a:r>
            <a:r>
              <a:rPr lang="ru-RU" dirty="0" err="1"/>
              <a:t>бірінші</a:t>
            </a:r>
            <a:r>
              <a:rPr lang="ru-RU" dirty="0"/>
              <a:t> </a:t>
            </a:r>
            <a:r>
              <a:rPr lang="ru-RU" dirty="0" err="1"/>
              <a:t>сөйлеуі</a:t>
            </a:r>
            <a:r>
              <a:rPr lang="ru-RU" dirty="0"/>
              <a:t>, </a:t>
            </a:r>
            <a:r>
              <a:rPr lang="ru-RU" dirty="0" err="1"/>
              <a:t>жүруі</a:t>
            </a:r>
            <a:r>
              <a:rPr lang="ru-RU" dirty="0"/>
              <a:t> </a:t>
            </a:r>
            <a:r>
              <a:rPr lang="ru-RU" dirty="0" err="1"/>
              <a:t>мүмкін</a:t>
            </a:r>
            <a:r>
              <a:rPr lang="ru-RU" dirty="0"/>
              <a:t>. 2-інші </a:t>
            </a:r>
            <a:r>
              <a:rPr lang="ru-RU" dirty="0" err="1"/>
              <a:t>балалар</a:t>
            </a:r>
            <a:r>
              <a:rPr lang="ru-RU" dirty="0"/>
              <a:t> </a:t>
            </a:r>
            <a:r>
              <a:rPr lang="ru-RU" dirty="0" err="1"/>
              <a:t>көбіне</a:t>
            </a:r>
            <a:r>
              <a:rPr lang="ru-RU" dirty="0"/>
              <a:t> </a:t>
            </a:r>
            <a:r>
              <a:rPr lang="ru-RU" dirty="0" err="1"/>
              <a:t>мықты</a:t>
            </a:r>
            <a:r>
              <a:rPr lang="ru-RU" dirty="0"/>
              <a:t> </a:t>
            </a:r>
            <a:r>
              <a:rPr lang="ru-RU" dirty="0" err="1"/>
              <a:t>қарсылас</a:t>
            </a:r>
            <a:r>
              <a:rPr lang="ru-RU" dirty="0"/>
              <a:t> </a:t>
            </a:r>
            <a:r>
              <a:rPr lang="ru-RU" dirty="0" err="1"/>
              <a:t>болып</a:t>
            </a:r>
            <a:r>
              <a:rPr lang="ru-RU" dirty="0"/>
              <a:t> </a:t>
            </a:r>
            <a:r>
              <a:rPr lang="ru-RU" dirty="0" err="1"/>
              <a:t>өседі</a:t>
            </a:r>
            <a:r>
              <a:rPr lang="ru-RU" dirty="0"/>
              <a:t>.</a:t>
            </a:r>
          </a:p>
          <a:p>
            <a:pPr marL="414856" indent="-228594">
              <a:buBlip>
                <a:blip r:embed="rId2"/>
              </a:buBlip>
            </a:pPr>
            <a:endParaRPr lang="kk-KZ" dirty="0"/>
          </a:p>
          <a:p>
            <a:pPr marL="414856" indent="-228594">
              <a:buBlip>
                <a:blip r:embed="rId2"/>
              </a:buBlip>
            </a:pPr>
            <a:r>
              <a:rPr lang="ru-RU" dirty="0" err="1"/>
              <a:t>Кенже</a:t>
            </a:r>
            <a:r>
              <a:rPr lang="ru-RU" dirty="0"/>
              <a:t> бала – </a:t>
            </a:r>
            <a:r>
              <a:rPr lang="ru-RU" dirty="0" err="1"/>
              <a:t>ол</a:t>
            </a:r>
            <a:r>
              <a:rPr lang="ru-RU" dirty="0"/>
              <a:t> </a:t>
            </a:r>
            <a:r>
              <a:rPr lang="ru-RU" dirty="0" err="1"/>
              <a:t>туылғанда</a:t>
            </a:r>
            <a:r>
              <a:rPr lang="ru-RU" dirty="0"/>
              <a:t> тек </a:t>
            </a:r>
            <a:r>
              <a:rPr lang="ru-RU" dirty="0" err="1"/>
              <a:t>ата-ананың</a:t>
            </a:r>
            <a:r>
              <a:rPr lang="ru-RU" dirty="0"/>
              <a:t> </a:t>
            </a:r>
            <a:r>
              <a:rPr lang="ru-RU" dirty="0" err="1"/>
              <a:t>ғана</a:t>
            </a:r>
            <a:r>
              <a:rPr lang="ru-RU" dirty="0"/>
              <a:t> </a:t>
            </a:r>
            <a:r>
              <a:rPr lang="ru-RU" dirty="0" err="1"/>
              <a:t>емес</a:t>
            </a:r>
            <a:r>
              <a:rPr lang="ru-RU" dirty="0"/>
              <a:t>, </a:t>
            </a:r>
            <a:r>
              <a:rPr lang="ru-RU" dirty="0" err="1"/>
              <a:t>сиблингтарының</a:t>
            </a:r>
            <a:r>
              <a:rPr lang="ru-RU" dirty="0"/>
              <a:t> </a:t>
            </a:r>
            <a:r>
              <a:rPr lang="ru-RU" dirty="0" err="1"/>
              <a:t>қамқоршылығы</a:t>
            </a:r>
            <a:r>
              <a:rPr lang="ru-RU" dirty="0"/>
              <a:t> мен </a:t>
            </a:r>
            <a:r>
              <a:rPr lang="ru-RU" dirty="0" err="1"/>
              <a:t>мейріміне</a:t>
            </a:r>
            <a:r>
              <a:rPr lang="ru-RU" dirty="0"/>
              <a:t> </a:t>
            </a:r>
            <a:r>
              <a:rPr lang="ru-RU" dirty="0" err="1"/>
              <a:t>бөленеді</a:t>
            </a:r>
            <a:r>
              <a:rPr lang="ru-RU" dirty="0"/>
              <a:t>. </a:t>
            </a:r>
            <a:r>
              <a:rPr lang="ru-RU" dirty="0" err="1"/>
              <a:t>Сонымен</a:t>
            </a:r>
            <a:r>
              <a:rPr lang="ru-RU" dirty="0"/>
              <a:t> </a:t>
            </a:r>
            <a:r>
              <a:rPr lang="ru-RU" dirty="0" err="1"/>
              <a:t>қатар</a:t>
            </a:r>
            <a:r>
              <a:rPr lang="ru-RU" dirty="0"/>
              <a:t>, 1-інші </a:t>
            </a:r>
            <a:r>
              <a:rPr lang="ru-RU" dirty="0" err="1"/>
              <a:t>баланың</a:t>
            </a:r>
            <a:r>
              <a:rPr lang="ru-RU" dirty="0"/>
              <a:t> </a:t>
            </a:r>
            <a:r>
              <a:rPr lang="ru-RU" dirty="0" err="1"/>
              <a:t>өз</a:t>
            </a:r>
            <a:r>
              <a:rPr lang="ru-RU" dirty="0"/>
              <a:t> </a:t>
            </a:r>
            <a:r>
              <a:rPr lang="ru-RU" dirty="0" err="1"/>
              <a:t>сиблингтарына</a:t>
            </a:r>
            <a:r>
              <a:rPr lang="ru-RU" dirty="0"/>
              <a:t> </a:t>
            </a:r>
            <a:r>
              <a:rPr lang="ru-RU" dirty="0" err="1"/>
              <a:t>деген</a:t>
            </a:r>
            <a:r>
              <a:rPr lang="ru-RU" dirty="0"/>
              <a:t> </a:t>
            </a:r>
            <a:r>
              <a:rPr lang="ru-RU" dirty="0" err="1"/>
              <a:t>билігі</a:t>
            </a:r>
            <a:r>
              <a:rPr lang="ru-RU" dirty="0"/>
              <a:t> </a:t>
            </a:r>
            <a:r>
              <a:rPr lang="ru-RU" dirty="0" err="1"/>
              <a:t>өседі</a:t>
            </a:r>
            <a:r>
              <a:rPr lang="ru-RU" dirty="0"/>
              <a:t> </a:t>
            </a:r>
            <a:r>
              <a:rPr lang="ru-RU" dirty="0" err="1"/>
              <a:t>және</a:t>
            </a:r>
            <a:r>
              <a:rPr lang="ru-RU" dirty="0"/>
              <a:t> </a:t>
            </a:r>
            <a:r>
              <a:rPr lang="ru-RU" dirty="0" err="1"/>
              <a:t>бұл</a:t>
            </a:r>
            <a:r>
              <a:rPr lang="ru-RU" dirty="0"/>
              <a:t> </a:t>
            </a:r>
            <a:r>
              <a:rPr lang="ru-RU" dirty="0" err="1"/>
              <a:t>кенже</a:t>
            </a:r>
            <a:r>
              <a:rPr lang="ru-RU" dirty="0"/>
              <a:t> </a:t>
            </a:r>
            <a:r>
              <a:rPr lang="ru-RU" dirty="0" err="1"/>
              <a:t>баланың</a:t>
            </a:r>
            <a:r>
              <a:rPr lang="ru-RU" dirty="0"/>
              <a:t> </a:t>
            </a:r>
            <a:r>
              <a:rPr lang="ru-RU" dirty="0" err="1"/>
              <a:t>барлық</a:t>
            </a:r>
            <a:r>
              <a:rPr lang="ru-RU" dirty="0"/>
              <a:t> </a:t>
            </a:r>
            <a:r>
              <a:rPr lang="ru-RU" dirty="0" err="1"/>
              <a:t>сиблингтарынан</a:t>
            </a:r>
            <a:r>
              <a:rPr lang="ru-RU" dirty="0"/>
              <a:t> </a:t>
            </a:r>
            <a:r>
              <a:rPr lang="ru-RU" dirty="0" err="1"/>
              <a:t>озып</a:t>
            </a:r>
            <a:r>
              <a:rPr lang="ru-RU" dirty="0"/>
              <a:t> </a:t>
            </a:r>
            <a:r>
              <a:rPr lang="ru-RU" dirty="0" err="1"/>
              <a:t>кетуіне</a:t>
            </a:r>
            <a:r>
              <a:rPr lang="ru-RU" dirty="0"/>
              <a:t> мотивация </a:t>
            </a:r>
            <a:r>
              <a:rPr lang="ru-RU" dirty="0" err="1"/>
              <a:t>болады</a:t>
            </a:r>
            <a:endParaRPr lang="ru-RU" dirty="0"/>
          </a:p>
          <a:p>
            <a:pPr marL="414856" indent="-228594">
              <a:buBlip>
                <a:blip r:embed="rId2"/>
              </a:buBlip>
            </a:pPr>
            <a:endParaRPr lang="ru-RU" dirty="0"/>
          </a:p>
        </p:txBody>
      </p:sp>
    </p:spTree>
    <p:extLst>
      <p:ext uri="{BB962C8B-B14F-4D97-AF65-F5344CB8AC3E}">
        <p14:creationId xmlns:p14="http://schemas.microsoft.com/office/powerpoint/2010/main" val="287213025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48</TotalTime>
  <Words>1315</Words>
  <Application>Microsoft Office PowerPoint</Application>
  <PresentationFormat>Широкоэкранный</PresentationFormat>
  <Paragraphs>108</Paragraphs>
  <Slides>18</Slides>
  <Notes>3</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18</vt:i4>
      </vt:variant>
    </vt:vector>
  </HeadingPairs>
  <TitlesOfParts>
    <vt:vector size="26" baseType="lpstr">
      <vt:lpstr>Arial</vt:lpstr>
      <vt:lpstr>Calibri</vt:lpstr>
      <vt:lpstr>Century Gothic</vt:lpstr>
      <vt:lpstr>mauerRenner</vt:lpstr>
      <vt:lpstr>Montserrat</vt:lpstr>
      <vt:lpstr>Spectral</vt:lpstr>
      <vt:lpstr>Wingdings 3</vt:lpstr>
      <vt:lpstr>Легкий дым</vt:lpstr>
      <vt:lpstr>Юнгтың аналитикалық психотерапиясы. Адлердің жеке терапиясы.</vt:lpstr>
      <vt:lpstr>Альфред Адлер: тұлға теориясы</vt:lpstr>
      <vt:lpstr>Индивидуалды психологияның негізгі тезистері</vt:lpstr>
      <vt:lpstr>Индивидуалды психология: негізгі концепциялары және принциптар</vt:lpstr>
      <vt:lpstr>Тұлға типтері. А.Адлер</vt:lpstr>
      <vt:lpstr>Әлеуметтік қызығушылық</vt:lpstr>
      <vt:lpstr>Шығармашылық «мен» </vt:lpstr>
      <vt:lpstr>Фикционды финализм</vt:lpstr>
      <vt:lpstr>Туу реттілігі</vt:lpstr>
      <vt:lpstr>Презентация PowerPoint</vt:lpstr>
      <vt:lpstr>Архетиптер  Архетиптер-бұл адамдарға оқиғаларды белгілі бір жолмен қабылдауға, сезінуге және оларға жауап беруге бейім туа біткен идеялар немесе естеліктер. Шын мәнінде, бұл естеліктер немесе бейнелер емес, керісінше, бұл алдын-ала болжайтын факторлар, олардың әсерінен адамдар кез-келген объектіге немесе оқиғаға жауап ретінде қабылдау, ойлау және іс-әрекеттің әмбебап модельдерін көрсетеді.  </vt:lpstr>
      <vt:lpstr>Кейбір маңызды архетиптер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Юнгтың аналитикалық психотерапиясы. Адлердің жеке терапиясы.</dc:title>
  <dc:creator>Учетная запись Майкрософт</dc:creator>
  <cp:lastModifiedBy>Учетная запись Майкрософт</cp:lastModifiedBy>
  <cp:revision>5</cp:revision>
  <dcterms:created xsi:type="dcterms:W3CDTF">2022-02-27T15:32:03Z</dcterms:created>
  <dcterms:modified xsi:type="dcterms:W3CDTF">2022-02-27T16:20:14Z</dcterms:modified>
</cp:coreProperties>
</file>